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autoCompressPictures="0">
  <p:sldMasterIdLst>
    <p:sldMasterId id="2147483679" r:id="rId1"/>
  </p:sldMasterIdLst>
  <p:notesMasterIdLst>
    <p:notesMasterId r:id="rId4"/>
  </p:notesMasterIdLst>
  <p:sldIdLst>
    <p:sldId id="256" r:id="rId2"/>
    <p:sldId id="257" r:id="rId3"/>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00"/>
  </p:normalViewPr>
  <p:slideViewPr>
    <p:cSldViewPr snapToGrid="0" snapToObjects="1">
      <p:cViewPr varScale="1">
        <p:scale>
          <a:sx n="76" d="100"/>
          <a:sy n="76" d="100"/>
        </p:scale>
        <p:origin x="216" y="272"/>
      </p:cViewPr>
      <p:guideLst>
        <p:guide orient="horz" pos="2160"/>
        <p:guide pos="384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Shape 3"/>
          <p:cNvSpPr txBox="1">
            <a:spLocks noGrp="1"/>
          </p:cNvSpPr>
          <p:nvPr>
            <p:ph type="hdr" idx="2"/>
          </p:nvPr>
        </p:nvSpPr>
        <p:spPr>
          <a:xfrm>
            <a:off x="0" y="0"/>
            <a:ext cx="2971799" cy="458788"/>
          </a:xfrm>
          <a:prstGeom prst="rect">
            <a:avLst/>
          </a:prstGeom>
          <a:noFill/>
          <a:ln>
            <a:noFill/>
          </a:ln>
        </p:spPr>
        <p:txBody>
          <a:bodyPr lIns="91425" tIns="91425" rIns="91425" bIns="91425" anchor="t" anchorCtr="0"/>
          <a:lstStyle>
            <a:lvl1pPr marL="0" marR="0" lvl="0" indent="0" algn="l" rtl="0">
              <a:spcBef>
                <a:spcPts val="0"/>
              </a:spcBef>
              <a:buNone/>
              <a:defRPr sz="1200" b="0" i="0" u="none" strike="noStrike" cap="none">
                <a:solidFill>
                  <a:schemeClr val="dk1"/>
                </a:solidFill>
                <a:latin typeface="Palatino Linotype"/>
                <a:ea typeface="Palatino Linotype"/>
                <a:cs typeface="Palatino Linotype"/>
                <a:sym typeface="Palatino Linotype"/>
              </a:defRPr>
            </a:lvl1pPr>
            <a:lvl2pPr marL="457200" marR="0" lvl="1" indent="0" algn="l" rtl="0">
              <a:spcBef>
                <a:spcPts val="0"/>
              </a:spcBef>
              <a:buNone/>
              <a:defRPr sz="1800" b="0" i="0" u="none" strike="noStrike" cap="none">
                <a:solidFill>
                  <a:schemeClr val="dk1"/>
                </a:solidFill>
                <a:latin typeface="Palatino Linotype"/>
                <a:ea typeface="Palatino Linotype"/>
                <a:cs typeface="Palatino Linotype"/>
                <a:sym typeface="Palatino Linotype"/>
              </a:defRPr>
            </a:lvl2pPr>
            <a:lvl3pPr marL="914400" marR="0" lvl="2" indent="0" algn="l" rtl="0">
              <a:spcBef>
                <a:spcPts val="0"/>
              </a:spcBef>
              <a:buNone/>
              <a:defRPr sz="1800" b="0" i="0" u="none" strike="noStrike" cap="none">
                <a:solidFill>
                  <a:schemeClr val="dk1"/>
                </a:solidFill>
                <a:latin typeface="Palatino Linotype"/>
                <a:ea typeface="Palatino Linotype"/>
                <a:cs typeface="Palatino Linotype"/>
                <a:sym typeface="Palatino Linotype"/>
              </a:defRPr>
            </a:lvl3pPr>
            <a:lvl4pPr marL="1371600" marR="0" lvl="3" indent="0" algn="l" rtl="0">
              <a:spcBef>
                <a:spcPts val="0"/>
              </a:spcBef>
              <a:buNone/>
              <a:defRPr sz="1800" b="0" i="0" u="none" strike="noStrike" cap="none">
                <a:solidFill>
                  <a:schemeClr val="dk1"/>
                </a:solidFill>
                <a:latin typeface="Palatino Linotype"/>
                <a:ea typeface="Palatino Linotype"/>
                <a:cs typeface="Palatino Linotype"/>
                <a:sym typeface="Palatino Linotype"/>
              </a:defRPr>
            </a:lvl4pPr>
            <a:lvl5pPr marL="1828800" marR="0" lvl="4" indent="0" algn="l" rtl="0">
              <a:spcBef>
                <a:spcPts val="0"/>
              </a:spcBef>
              <a:buNone/>
              <a:defRPr sz="1800" b="0" i="0" u="none" strike="noStrike" cap="none">
                <a:solidFill>
                  <a:schemeClr val="dk1"/>
                </a:solidFill>
                <a:latin typeface="Palatino Linotype"/>
                <a:ea typeface="Palatino Linotype"/>
                <a:cs typeface="Palatino Linotype"/>
                <a:sym typeface="Palatino Linotype"/>
              </a:defRPr>
            </a:lvl5pPr>
            <a:lvl6pPr marL="2286000" marR="0" lvl="5" indent="0" algn="l" rtl="0">
              <a:spcBef>
                <a:spcPts val="0"/>
              </a:spcBef>
              <a:buNone/>
              <a:defRPr sz="1800" b="0" i="0" u="none" strike="noStrike" cap="none">
                <a:solidFill>
                  <a:schemeClr val="dk1"/>
                </a:solidFill>
                <a:latin typeface="Palatino Linotype"/>
                <a:ea typeface="Palatino Linotype"/>
                <a:cs typeface="Palatino Linotype"/>
                <a:sym typeface="Palatino Linotype"/>
              </a:defRPr>
            </a:lvl6pPr>
            <a:lvl7pPr marL="2743200" marR="0" lvl="6" indent="0" algn="l" rtl="0">
              <a:spcBef>
                <a:spcPts val="0"/>
              </a:spcBef>
              <a:buNone/>
              <a:defRPr sz="1800" b="0" i="0" u="none" strike="noStrike" cap="none">
                <a:solidFill>
                  <a:schemeClr val="dk1"/>
                </a:solidFill>
                <a:latin typeface="Palatino Linotype"/>
                <a:ea typeface="Palatino Linotype"/>
                <a:cs typeface="Palatino Linotype"/>
                <a:sym typeface="Palatino Linotype"/>
              </a:defRPr>
            </a:lvl7pPr>
            <a:lvl8pPr marL="3200400" marR="0" lvl="7" indent="0" algn="l" rtl="0">
              <a:spcBef>
                <a:spcPts val="0"/>
              </a:spcBef>
              <a:buNone/>
              <a:defRPr sz="1800" b="0" i="0" u="none" strike="noStrike" cap="none">
                <a:solidFill>
                  <a:schemeClr val="dk1"/>
                </a:solidFill>
                <a:latin typeface="Palatino Linotype"/>
                <a:ea typeface="Palatino Linotype"/>
                <a:cs typeface="Palatino Linotype"/>
                <a:sym typeface="Palatino Linotype"/>
              </a:defRPr>
            </a:lvl8pPr>
            <a:lvl9pPr marL="3657600" marR="0" lvl="8" indent="0" algn="l" rtl="0">
              <a:spcBef>
                <a:spcPts val="0"/>
              </a:spcBef>
              <a:buNone/>
              <a:defRPr sz="1800" b="0" i="0" u="none" strike="noStrike" cap="none">
                <a:solidFill>
                  <a:schemeClr val="dk1"/>
                </a:solidFill>
                <a:latin typeface="Palatino Linotype"/>
                <a:ea typeface="Palatino Linotype"/>
                <a:cs typeface="Palatino Linotype"/>
                <a:sym typeface="Palatino Linotype"/>
              </a:defRPr>
            </a:lvl9pPr>
          </a:lstStyle>
          <a:p>
            <a:endParaRPr dirty="0"/>
          </a:p>
        </p:txBody>
      </p:sp>
      <p:sp>
        <p:nvSpPr>
          <p:cNvPr id="4" name="Shape 4"/>
          <p:cNvSpPr txBox="1">
            <a:spLocks noGrp="1"/>
          </p:cNvSpPr>
          <p:nvPr>
            <p:ph type="dt" idx="10"/>
          </p:nvPr>
        </p:nvSpPr>
        <p:spPr>
          <a:xfrm>
            <a:off x="3884612" y="0"/>
            <a:ext cx="2971799" cy="458788"/>
          </a:xfrm>
          <a:prstGeom prst="rect">
            <a:avLst/>
          </a:prstGeom>
          <a:noFill/>
          <a:ln>
            <a:noFill/>
          </a:ln>
        </p:spPr>
        <p:txBody>
          <a:bodyPr lIns="91425" tIns="91425" rIns="91425" bIns="91425" anchor="t" anchorCtr="0"/>
          <a:lstStyle>
            <a:lvl1pPr marL="0" marR="0" lvl="0" indent="0" algn="r" rtl="0">
              <a:spcBef>
                <a:spcPts val="0"/>
              </a:spcBef>
              <a:buNone/>
              <a:defRPr sz="1200" b="0" i="0" u="none" strike="noStrike" cap="none">
                <a:solidFill>
                  <a:schemeClr val="dk1"/>
                </a:solidFill>
                <a:latin typeface="Palatino Linotype"/>
                <a:ea typeface="Palatino Linotype"/>
                <a:cs typeface="Palatino Linotype"/>
                <a:sym typeface="Palatino Linotype"/>
              </a:defRPr>
            </a:lvl1pPr>
            <a:lvl2pPr marL="457200" marR="0" lvl="1" indent="0" algn="l" rtl="0">
              <a:spcBef>
                <a:spcPts val="0"/>
              </a:spcBef>
              <a:buNone/>
              <a:defRPr sz="1800" b="0" i="0" u="none" strike="noStrike" cap="none">
                <a:solidFill>
                  <a:schemeClr val="dk1"/>
                </a:solidFill>
                <a:latin typeface="Palatino Linotype"/>
                <a:ea typeface="Palatino Linotype"/>
                <a:cs typeface="Palatino Linotype"/>
                <a:sym typeface="Palatino Linotype"/>
              </a:defRPr>
            </a:lvl2pPr>
            <a:lvl3pPr marL="914400" marR="0" lvl="2" indent="0" algn="l" rtl="0">
              <a:spcBef>
                <a:spcPts val="0"/>
              </a:spcBef>
              <a:buNone/>
              <a:defRPr sz="1800" b="0" i="0" u="none" strike="noStrike" cap="none">
                <a:solidFill>
                  <a:schemeClr val="dk1"/>
                </a:solidFill>
                <a:latin typeface="Palatino Linotype"/>
                <a:ea typeface="Palatino Linotype"/>
                <a:cs typeface="Palatino Linotype"/>
                <a:sym typeface="Palatino Linotype"/>
              </a:defRPr>
            </a:lvl3pPr>
            <a:lvl4pPr marL="1371600" marR="0" lvl="3" indent="0" algn="l" rtl="0">
              <a:spcBef>
                <a:spcPts val="0"/>
              </a:spcBef>
              <a:buNone/>
              <a:defRPr sz="1800" b="0" i="0" u="none" strike="noStrike" cap="none">
                <a:solidFill>
                  <a:schemeClr val="dk1"/>
                </a:solidFill>
                <a:latin typeface="Palatino Linotype"/>
                <a:ea typeface="Palatino Linotype"/>
                <a:cs typeface="Palatino Linotype"/>
                <a:sym typeface="Palatino Linotype"/>
              </a:defRPr>
            </a:lvl4pPr>
            <a:lvl5pPr marL="1828800" marR="0" lvl="4" indent="0" algn="l" rtl="0">
              <a:spcBef>
                <a:spcPts val="0"/>
              </a:spcBef>
              <a:buNone/>
              <a:defRPr sz="1800" b="0" i="0" u="none" strike="noStrike" cap="none">
                <a:solidFill>
                  <a:schemeClr val="dk1"/>
                </a:solidFill>
                <a:latin typeface="Palatino Linotype"/>
                <a:ea typeface="Palatino Linotype"/>
                <a:cs typeface="Palatino Linotype"/>
                <a:sym typeface="Palatino Linotype"/>
              </a:defRPr>
            </a:lvl5pPr>
            <a:lvl6pPr marL="2286000" marR="0" lvl="5" indent="0" algn="l" rtl="0">
              <a:spcBef>
                <a:spcPts val="0"/>
              </a:spcBef>
              <a:buNone/>
              <a:defRPr sz="1800" b="0" i="0" u="none" strike="noStrike" cap="none">
                <a:solidFill>
                  <a:schemeClr val="dk1"/>
                </a:solidFill>
                <a:latin typeface="Palatino Linotype"/>
                <a:ea typeface="Palatino Linotype"/>
                <a:cs typeface="Palatino Linotype"/>
                <a:sym typeface="Palatino Linotype"/>
              </a:defRPr>
            </a:lvl6pPr>
            <a:lvl7pPr marL="2743200" marR="0" lvl="6" indent="0" algn="l" rtl="0">
              <a:spcBef>
                <a:spcPts val="0"/>
              </a:spcBef>
              <a:buNone/>
              <a:defRPr sz="1800" b="0" i="0" u="none" strike="noStrike" cap="none">
                <a:solidFill>
                  <a:schemeClr val="dk1"/>
                </a:solidFill>
                <a:latin typeface="Palatino Linotype"/>
                <a:ea typeface="Palatino Linotype"/>
                <a:cs typeface="Palatino Linotype"/>
                <a:sym typeface="Palatino Linotype"/>
              </a:defRPr>
            </a:lvl7pPr>
            <a:lvl8pPr marL="3200400" marR="0" lvl="7" indent="0" algn="l" rtl="0">
              <a:spcBef>
                <a:spcPts val="0"/>
              </a:spcBef>
              <a:buNone/>
              <a:defRPr sz="1800" b="0" i="0" u="none" strike="noStrike" cap="none">
                <a:solidFill>
                  <a:schemeClr val="dk1"/>
                </a:solidFill>
                <a:latin typeface="Palatino Linotype"/>
                <a:ea typeface="Palatino Linotype"/>
                <a:cs typeface="Palatino Linotype"/>
                <a:sym typeface="Palatino Linotype"/>
              </a:defRPr>
            </a:lvl8pPr>
            <a:lvl9pPr marL="3657600" marR="0" lvl="8" indent="0" algn="l" rtl="0">
              <a:spcBef>
                <a:spcPts val="0"/>
              </a:spcBef>
              <a:buNone/>
              <a:defRPr sz="1800" b="0" i="0" u="none" strike="noStrike" cap="none">
                <a:solidFill>
                  <a:schemeClr val="dk1"/>
                </a:solidFill>
                <a:latin typeface="Palatino Linotype"/>
                <a:ea typeface="Palatino Linotype"/>
                <a:cs typeface="Palatino Linotype"/>
                <a:sym typeface="Palatino Linotype"/>
              </a:defRPr>
            </a:lvl9pPr>
          </a:lstStyle>
          <a:p>
            <a:endParaRPr dirty="0"/>
          </a:p>
        </p:txBody>
      </p:sp>
      <p:sp>
        <p:nvSpPr>
          <p:cNvPr id="5" name="Shape 5"/>
          <p:cNvSpPr>
            <a:spLocks noGrp="1" noRot="1" noChangeAspect="1"/>
          </p:cNvSpPr>
          <p:nvPr>
            <p:ph type="sldImg" idx="3"/>
          </p:nvPr>
        </p:nvSpPr>
        <p:spPr>
          <a:xfrm>
            <a:off x="685800" y="1143000"/>
            <a:ext cx="5486399" cy="3086099"/>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6" name="Shape 6"/>
          <p:cNvSpPr txBox="1">
            <a:spLocks noGrp="1"/>
          </p:cNvSpPr>
          <p:nvPr>
            <p:ph type="body" idx="1"/>
          </p:nvPr>
        </p:nvSpPr>
        <p:spPr>
          <a:xfrm>
            <a:off x="685800" y="4400550"/>
            <a:ext cx="5486399" cy="3600450"/>
          </a:xfrm>
          <a:prstGeom prst="rect">
            <a:avLst/>
          </a:prstGeom>
          <a:noFill/>
          <a:ln>
            <a:noFill/>
          </a:ln>
        </p:spPr>
        <p:txBody>
          <a:bodyPr lIns="91425" tIns="91425" rIns="91425" bIns="91425" anchor="t" anchorCtr="0"/>
          <a:lstStyle>
            <a:lvl1pPr marL="0" marR="0" lvl="0" indent="0" algn="l" rtl="0">
              <a:spcBef>
                <a:spcPts val="0"/>
              </a:spcBef>
              <a:buNone/>
              <a:defRPr sz="1200" b="0" i="0" u="none" strike="noStrike" cap="none">
                <a:solidFill>
                  <a:schemeClr val="dk1"/>
                </a:solidFill>
                <a:latin typeface="Palatino Linotype"/>
                <a:ea typeface="Palatino Linotype"/>
                <a:cs typeface="Palatino Linotype"/>
                <a:sym typeface="Palatino Linotype"/>
              </a:defRPr>
            </a:lvl1pPr>
            <a:lvl2pPr marL="457200" marR="0" lvl="1" indent="0" algn="l" rtl="0">
              <a:spcBef>
                <a:spcPts val="0"/>
              </a:spcBef>
              <a:buNone/>
              <a:defRPr sz="1200" b="0" i="0" u="none" strike="noStrike" cap="none">
                <a:solidFill>
                  <a:schemeClr val="dk1"/>
                </a:solidFill>
                <a:latin typeface="Palatino Linotype"/>
                <a:ea typeface="Palatino Linotype"/>
                <a:cs typeface="Palatino Linotype"/>
                <a:sym typeface="Palatino Linotype"/>
              </a:defRPr>
            </a:lvl2pPr>
            <a:lvl3pPr marL="914400" marR="0" lvl="2" indent="0" algn="l" rtl="0">
              <a:spcBef>
                <a:spcPts val="0"/>
              </a:spcBef>
              <a:buNone/>
              <a:defRPr sz="1200" b="0" i="0" u="none" strike="noStrike" cap="none">
                <a:solidFill>
                  <a:schemeClr val="dk1"/>
                </a:solidFill>
                <a:latin typeface="Palatino Linotype"/>
                <a:ea typeface="Palatino Linotype"/>
                <a:cs typeface="Palatino Linotype"/>
                <a:sym typeface="Palatino Linotype"/>
              </a:defRPr>
            </a:lvl3pPr>
            <a:lvl4pPr marL="1371600" marR="0" lvl="3" indent="0" algn="l" rtl="0">
              <a:spcBef>
                <a:spcPts val="0"/>
              </a:spcBef>
              <a:buNone/>
              <a:defRPr sz="1200" b="0" i="0" u="none" strike="noStrike" cap="none">
                <a:solidFill>
                  <a:schemeClr val="dk1"/>
                </a:solidFill>
                <a:latin typeface="Palatino Linotype"/>
                <a:ea typeface="Palatino Linotype"/>
                <a:cs typeface="Palatino Linotype"/>
                <a:sym typeface="Palatino Linotype"/>
              </a:defRPr>
            </a:lvl4pPr>
            <a:lvl5pPr marL="1828800" marR="0" lvl="4" indent="0" algn="l" rtl="0">
              <a:spcBef>
                <a:spcPts val="0"/>
              </a:spcBef>
              <a:buNone/>
              <a:defRPr sz="1200" b="0" i="0" u="none" strike="noStrike" cap="none">
                <a:solidFill>
                  <a:schemeClr val="dk1"/>
                </a:solidFill>
                <a:latin typeface="Palatino Linotype"/>
                <a:ea typeface="Palatino Linotype"/>
                <a:cs typeface="Palatino Linotype"/>
                <a:sym typeface="Palatino Linotype"/>
              </a:defRPr>
            </a:lvl5pPr>
            <a:lvl6pPr marL="2286000" marR="0" lvl="5" indent="0" algn="l" rtl="0">
              <a:spcBef>
                <a:spcPts val="0"/>
              </a:spcBef>
              <a:buNone/>
              <a:defRPr sz="1200" b="0" i="0" u="none" strike="noStrike" cap="none">
                <a:solidFill>
                  <a:schemeClr val="dk1"/>
                </a:solidFill>
                <a:latin typeface="Palatino Linotype"/>
                <a:ea typeface="Palatino Linotype"/>
                <a:cs typeface="Palatino Linotype"/>
                <a:sym typeface="Palatino Linotype"/>
              </a:defRPr>
            </a:lvl6pPr>
            <a:lvl7pPr marL="2743200" marR="0" lvl="6" indent="0" algn="l" rtl="0">
              <a:spcBef>
                <a:spcPts val="0"/>
              </a:spcBef>
              <a:buNone/>
              <a:defRPr sz="1200" b="0" i="0" u="none" strike="noStrike" cap="none">
                <a:solidFill>
                  <a:schemeClr val="dk1"/>
                </a:solidFill>
                <a:latin typeface="Palatino Linotype"/>
                <a:ea typeface="Palatino Linotype"/>
                <a:cs typeface="Palatino Linotype"/>
                <a:sym typeface="Palatino Linotype"/>
              </a:defRPr>
            </a:lvl7pPr>
            <a:lvl8pPr marL="3200400" marR="0" lvl="7" indent="0" algn="l" rtl="0">
              <a:spcBef>
                <a:spcPts val="0"/>
              </a:spcBef>
              <a:buNone/>
              <a:defRPr sz="1200" b="0" i="0" u="none" strike="noStrike" cap="none">
                <a:solidFill>
                  <a:schemeClr val="dk1"/>
                </a:solidFill>
                <a:latin typeface="Palatino Linotype"/>
                <a:ea typeface="Palatino Linotype"/>
                <a:cs typeface="Palatino Linotype"/>
                <a:sym typeface="Palatino Linotype"/>
              </a:defRPr>
            </a:lvl8pPr>
            <a:lvl9pPr marL="3657600" marR="0" lvl="8" indent="0" algn="l" rtl="0">
              <a:spcBef>
                <a:spcPts val="0"/>
              </a:spcBef>
              <a:buNone/>
              <a:defRPr sz="1200" b="0" i="0" u="none" strike="noStrike" cap="none">
                <a:solidFill>
                  <a:schemeClr val="dk1"/>
                </a:solidFill>
                <a:latin typeface="Palatino Linotype"/>
                <a:ea typeface="Palatino Linotype"/>
                <a:cs typeface="Palatino Linotype"/>
                <a:sym typeface="Palatino Linotype"/>
              </a:defRPr>
            </a:lvl9pPr>
          </a:lstStyle>
          <a:p>
            <a:endParaRPr/>
          </a:p>
        </p:txBody>
      </p:sp>
      <p:sp>
        <p:nvSpPr>
          <p:cNvPr id="7" name="Shape 7"/>
          <p:cNvSpPr txBox="1">
            <a:spLocks noGrp="1"/>
          </p:cNvSpPr>
          <p:nvPr>
            <p:ph type="ftr" idx="11"/>
          </p:nvPr>
        </p:nvSpPr>
        <p:spPr>
          <a:xfrm>
            <a:off x="0" y="8685213"/>
            <a:ext cx="2971799" cy="458786"/>
          </a:xfrm>
          <a:prstGeom prst="rect">
            <a:avLst/>
          </a:prstGeom>
          <a:noFill/>
          <a:ln>
            <a:noFill/>
          </a:ln>
        </p:spPr>
        <p:txBody>
          <a:bodyPr lIns="91425" tIns="91425" rIns="91425" bIns="91425" anchor="b" anchorCtr="0"/>
          <a:lstStyle>
            <a:lvl1pPr marL="0" marR="0" lvl="0" indent="0" algn="l" rtl="0">
              <a:spcBef>
                <a:spcPts val="0"/>
              </a:spcBef>
              <a:buNone/>
              <a:defRPr sz="1200" b="0" i="0" u="none" strike="noStrike" cap="none">
                <a:solidFill>
                  <a:schemeClr val="dk1"/>
                </a:solidFill>
                <a:latin typeface="Palatino Linotype"/>
                <a:ea typeface="Palatino Linotype"/>
                <a:cs typeface="Palatino Linotype"/>
                <a:sym typeface="Palatino Linotype"/>
              </a:defRPr>
            </a:lvl1pPr>
            <a:lvl2pPr marL="457200" marR="0" lvl="1" indent="0" algn="l" rtl="0">
              <a:spcBef>
                <a:spcPts val="0"/>
              </a:spcBef>
              <a:buNone/>
              <a:defRPr sz="1800" b="0" i="0" u="none" strike="noStrike" cap="none">
                <a:solidFill>
                  <a:schemeClr val="dk1"/>
                </a:solidFill>
                <a:latin typeface="Palatino Linotype"/>
                <a:ea typeface="Palatino Linotype"/>
                <a:cs typeface="Palatino Linotype"/>
                <a:sym typeface="Palatino Linotype"/>
              </a:defRPr>
            </a:lvl2pPr>
            <a:lvl3pPr marL="914400" marR="0" lvl="2" indent="0" algn="l" rtl="0">
              <a:spcBef>
                <a:spcPts val="0"/>
              </a:spcBef>
              <a:buNone/>
              <a:defRPr sz="1800" b="0" i="0" u="none" strike="noStrike" cap="none">
                <a:solidFill>
                  <a:schemeClr val="dk1"/>
                </a:solidFill>
                <a:latin typeface="Palatino Linotype"/>
                <a:ea typeface="Palatino Linotype"/>
                <a:cs typeface="Palatino Linotype"/>
                <a:sym typeface="Palatino Linotype"/>
              </a:defRPr>
            </a:lvl3pPr>
            <a:lvl4pPr marL="1371600" marR="0" lvl="3" indent="0" algn="l" rtl="0">
              <a:spcBef>
                <a:spcPts val="0"/>
              </a:spcBef>
              <a:buNone/>
              <a:defRPr sz="1800" b="0" i="0" u="none" strike="noStrike" cap="none">
                <a:solidFill>
                  <a:schemeClr val="dk1"/>
                </a:solidFill>
                <a:latin typeface="Palatino Linotype"/>
                <a:ea typeface="Palatino Linotype"/>
                <a:cs typeface="Palatino Linotype"/>
                <a:sym typeface="Palatino Linotype"/>
              </a:defRPr>
            </a:lvl4pPr>
            <a:lvl5pPr marL="1828800" marR="0" lvl="4" indent="0" algn="l" rtl="0">
              <a:spcBef>
                <a:spcPts val="0"/>
              </a:spcBef>
              <a:buNone/>
              <a:defRPr sz="1800" b="0" i="0" u="none" strike="noStrike" cap="none">
                <a:solidFill>
                  <a:schemeClr val="dk1"/>
                </a:solidFill>
                <a:latin typeface="Palatino Linotype"/>
                <a:ea typeface="Palatino Linotype"/>
                <a:cs typeface="Palatino Linotype"/>
                <a:sym typeface="Palatino Linotype"/>
              </a:defRPr>
            </a:lvl5pPr>
            <a:lvl6pPr marL="2286000" marR="0" lvl="5" indent="0" algn="l" rtl="0">
              <a:spcBef>
                <a:spcPts val="0"/>
              </a:spcBef>
              <a:buNone/>
              <a:defRPr sz="1800" b="0" i="0" u="none" strike="noStrike" cap="none">
                <a:solidFill>
                  <a:schemeClr val="dk1"/>
                </a:solidFill>
                <a:latin typeface="Palatino Linotype"/>
                <a:ea typeface="Palatino Linotype"/>
                <a:cs typeface="Palatino Linotype"/>
                <a:sym typeface="Palatino Linotype"/>
              </a:defRPr>
            </a:lvl6pPr>
            <a:lvl7pPr marL="2743200" marR="0" lvl="6" indent="0" algn="l" rtl="0">
              <a:spcBef>
                <a:spcPts val="0"/>
              </a:spcBef>
              <a:buNone/>
              <a:defRPr sz="1800" b="0" i="0" u="none" strike="noStrike" cap="none">
                <a:solidFill>
                  <a:schemeClr val="dk1"/>
                </a:solidFill>
                <a:latin typeface="Palatino Linotype"/>
                <a:ea typeface="Palatino Linotype"/>
                <a:cs typeface="Palatino Linotype"/>
                <a:sym typeface="Palatino Linotype"/>
              </a:defRPr>
            </a:lvl7pPr>
            <a:lvl8pPr marL="3200400" marR="0" lvl="7" indent="0" algn="l" rtl="0">
              <a:spcBef>
                <a:spcPts val="0"/>
              </a:spcBef>
              <a:buNone/>
              <a:defRPr sz="1800" b="0" i="0" u="none" strike="noStrike" cap="none">
                <a:solidFill>
                  <a:schemeClr val="dk1"/>
                </a:solidFill>
                <a:latin typeface="Palatino Linotype"/>
                <a:ea typeface="Palatino Linotype"/>
                <a:cs typeface="Palatino Linotype"/>
                <a:sym typeface="Palatino Linotype"/>
              </a:defRPr>
            </a:lvl8pPr>
            <a:lvl9pPr marL="3657600" marR="0" lvl="8" indent="0" algn="l" rtl="0">
              <a:spcBef>
                <a:spcPts val="0"/>
              </a:spcBef>
              <a:buNone/>
              <a:defRPr sz="1800" b="0" i="0" u="none" strike="noStrike" cap="none">
                <a:solidFill>
                  <a:schemeClr val="dk1"/>
                </a:solidFill>
                <a:latin typeface="Palatino Linotype"/>
                <a:ea typeface="Palatino Linotype"/>
                <a:cs typeface="Palatino Linotype"/>
                <a:sym typeface="Palatino Linotype"/>
              </a:defRPr>
            </a:lvl9pPr>
          </a:lstStyle>
          <a:p>
            <a:endParaRPr dirty="0"/>
          </a:p>
        </p:txBody>
      </p:sp>
      <p:sp>
        <p:nvSpPr>
          <p:cNvPr id="8" name="Shape 8"/>
          <p:cNvSpPr txBox="1">
            <a:spLocks noGrp="1"/>
          </p:cNvSpPr>
          <p:nvPr>
            <p:ph type="sldNum" idx="12"/>
          </p:nvPr>
        </p:nvSpPr>
        <p:spPr>
          <a:xfrm>
            <a:off x="3884612" y="8685213"/>
            <a:ext cx="2971799" cy="458786"/>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Palatino Linotype"/>
                <a:ea typeface="Palatino Linotype"/>
                <a:cs typeface="Palatino Linotype"/>
                <a:sym typeface="Palatino Linotype"/>
              </a:rPr>
              <a:t>‹#›</a:t>
            </a:fld>
            <a:endParaRPr lang="en-US" sz="1200" b="0" i="0" u="none" strike="noStrike" cap="none" dirty="0">
              <a:solidFill>
                <a:schemeClr val="dk1"/>
              </a:solidFill>
              <a:latin typeface="Palatino Linotype"/>
              <a:ea typeface="Palatino Linotype"/>
              <a:cs typeface="Palatino Linotype"/>
              <a:sym typeface="Palatino Linotype"/>
            </a:endParaRPr>
          </a:p>
        </p:txBody>
      </p:sp>
    </p:spTree>
    <p:extLst>
      <p:ext uri="{BB962C8B-B14F-4D97-AF65-F5344CB8AC3E}">
        <p14:creationId xmlns:p14="http://schemas.microsoft.com/office/powerpoint/2010/main" val="3741668661"/>
      </p:ext>
    </p:extLst>
  </p:cSld>
  <p:clrMap bg1="lt1" tx1="dk1" bg2="dk2" tx2="lt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4"/>
        <p:cNvGrpSpPr/>
        <p:nvPr/>
      </p:nvGrpSpPr>
      <p:grpSpPr>
        <a:xfrm>
          <a:off x="0" y="0"/>
          <a:ext cx="0" cy="0"/>
          <a:chOff x="0" y="0"/>
          <a:chExt cx="0" cy="0"/>
        </a:xfrm>
      </p:grpSpPr>
      <p:sp>
        <p:nvSpPr>
          <p:cNvPr id="55" name="Shape 55"/>
          <p:cNvSpPr txBox="1">
            <a:spLocks noGrp="1"/>
          </p:cNvSpPr>
          <p:nvPr>
            <p:ph type="body" idx="1"/>
          </p:nvPr>
        </p:nvSpPr>
        <p:spPr>
          <a:xfrm>
            <a:off x="685800" y="4400550"/>
            <a:ext cx="5486399" cy="3600450"/>
          </a:xfrm>
          <a:prstGeom prst="rect">
            <a:avLst/>
          </a:prstGeom>
        </p:spPr>
        <p:txBody>
          <a:bodyPr lIns="91425" tIns="91425" rIns="91425" bIns="91425" anchor="t" anchorCtr="0">
            <a:noAutofit/>
          </a:bodyPr>
          <a:lstStyle/>
          <a:p>
            <a:pPr lvl="0">
              <a:spcBef>
                <a:spcPts val="0"/>
              </a:spcBef>
              <a:buNone/>
            </a:pPr>
            <a:endParaRPr dirty="0"/>
          </a:p>
        </p:txBody>
      </p:sp>
      <p:sp>
        <p:nvSpPr>
          <p:cNvPr id="56" name="Shape 56"/>
          <p:cNvSpPr>
            <a:spLocks noGrp="1" noRot="1" noChangeAspect="1"/>
          </p:cNvSpPr>
          <p:nvPr>
            <p:ph type="sldImg" idx="2"/>
          </p:nvPr>
        </p:nvSpPr>
        <p:spPr>
          <a:xfrm>
            <a:off x="685800" y="1143000"/>
            <a:ext cx="5486400" cy="30861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9"/>
        <p:cNvGrpSpPr/>
        <p:nvPr/>
      </p:nvGrpSpPr>
      <p:grpSpPr>
        <a:xfrm>
          <a:off x="0" y="0"/>
          <a:ext cx="0" cy="0"/>
          <a:chOff x="0" y="0"/>
          <a:chExt cx="0" cy="0"/>
        </a:xfrm>
      </p:grpSpPr>
      <p:sp>
        <p:nvSpPr>
          <p:cNvPr id="60" name="Shape 60"/>
          <p:cNvSpPr txBox="1">
            <a:spLocks noGrp="1"/>
          </p:cNvSpPr>
          <p:nvPr>
            <p:ph type="body" idx="1"/>
          </p:nvPr>
        </p:nvSpPr>
        <p:spPr>
          <a:xfrm>
            <a:off x="685800" y="4400550"/>
            <a:ext cx="5486399" cy="3600450"/>
          </a:xfrm>
          <a:prstGeom prst="rect">
            <a:avLst/>
          </a:prstGeom>
        </p:spPr>
        <p:txBody>
          <a:bodyPr lIns="91425" tIns="91425" rIns="91425" bIns="91425" anchor="t" anchorCtr="0">
            <a:noAutofit/>
          </a:bodyPr>
          <a:lstStyle/>
          <a:p>
            <a:r>
              <a:rPr lang="en-US" sz="1200" b="1" i="0" u="none" strike="noStrike" kern="1200" cap="none" dirty="0">
                <a:solidFill>
                  <a:schemeClr val="dk1"/>
                </a:solidFill>
                <a:effectLst/>
                <a:latin typeface="Palatino Linotype"/>
                <a:ea typeface="Palatino Linotype"/>
                <a:cs typeface="Palatino Linotype"/>
                <a:sym typeface="Palatino Linotype"/>
              </a:rPr>
              <a:t>IT All Campus Workshop 2019 (Five of the most common questions about HIPAA)</a:t>
            </a:r>
            <a:endParaRPr lang="en-US" sz="1200" b="0" i="0" u="none" strike="noStrike" kern="1200" cap="none" dirty="0">
              <a:solidFill>
                <a:schemeClr val="dk1"/>
              </a:solidFill>
              <a:effectLst/>
              <a:latin typeface="Palatino Linotype"/>
              <a:ea typeface="Palatino Linotype"/>
              <a:cs typeface="Palatino Linotype"/>
              <a:sym typeface="Palatino Linotype"/>
            </a:endParaRPr>
          </a:p>
          <a:p>
            <a:br>
              <a:rPr lang="en-US" sz="1200" b="0" i="0" u="none" strike="noStrike" kern="1200" cap="none" dirty="0">
                <a:solidFill>
                  <a:schemeClr val="dk1"/>
                </a:solidFill>
                <a:effectLst/>
                <a:latin typeface="Palatino Linotype"/>
                <a:ea typeface="Palatino Linotype"/>
                <a:cs typeface="Palatino Linotype"/>
                <a:sym typeface="Palatino Linotype"/>
              </a:rPr>
            </a:br>
            <a:endParaRPr lang="en-US" sz="1200" b="0" i="0" u="none" strike="noStrike" kern="1200" cap="none" dirty="0">
              <a:solidFill>
                <a:schemeClr val="dk1"/>
              </a:solidFill>
              <a:effectLst/>
              <a:latin typeface="Palatino Linotype"/>
              <a:ea typeface="Palatino Linotype"/>
              <a:cs typeface="Palatino Linotype"/>
              <a:sym typeface="Palatino Linotype"/>
            </a:endParaRPr>
          </a:p>
          <a:p>
            <a:r>
              <a:rPr lang="en-US" sz="1200" b="1" i="0" u="none" strike="noStrike" kern="1200" cap="none" dirty="0">
                <a:solidFill>
                  <a:schemeClr val="dk1"/>
                </a:solidFill>
                <a:effectLst/>
                <a:latin typeface="Palatino Linotype"/>
                <a:ea typeface="Palatino Linotype"/>
                <a:cs typeface="Palatino Linotype"/>
                <a:sym typeface="Palatino Linotype"/>
              </a:rPr>
              <a:t>What is HIPAA and who must abide by it?</a:t>
            </a:r>
            <a:endParaRPr lang="en-US" sz="1200" b="0" i="0" u="none" strike="noStrike" kern="1200" cap="none" dirty="0">
              <a:solidFill>
                <a:schemeClr val="dk1"/>
              </a:solidFill>
              <a:effectLst/>
              <a:latin typeface="Palatino Linotype"/>
              <a:ea typeface="Palatino Linotype"/>
              <a:cs typeface="Palatino Linotype"/>
              <a:sym typeface="Palatino Linotype"/>
            </a:endParaRPr>
          </a:p>
          <a:p>
            <a:r>
              <a:rPr lang="en-US" sz="1200" b="0" i="0" u="none" strike="noStrike" kern="1200" cap="none" dirty="0">
                <a:solidFill>
                  <a:schemeClr val="dk1"/>
                </a:solidFill>
                <a:effectLst/>
                <a:latin typeface="Palatino Linotype"/>
                <a:ea typeface="Palatino Linotype"/>
                <a:cs typeface="Palatino Linotype"/>
                <a:sym typeface="Palatino Linotype"/>
              </a:rPr>
              <a:t>The Health Insurance Portability and Accountability Act was enacted in 1996 to protect individuals' private health information (PHI) from fraud and theft, among several other health insurance-related policies. Examples of protected information are medical records, conversations between clinicians about an individual's treatment plan and patient billing information.</a:t>
            </a:r>
          </a:p>
          <a:p>
            <a:br>
              <a:rPr lang="en-US" sz="1200" b="0" i="0" u="none" strike="noStrike" kern="1200" cap="none" dirty="0">
                <a:solidFill>
                  <a:schemeClr val="dk1"/>
                </a:solidFill>
                <a:effectLst/>
                <a:latin typeface="Palatino Linotype"/>
                <a:ea typeface="Palatino Linotype"/>
                <a:cs typeface="Palatino Linotype"/>
                <a:sym typeface="Palatino Linotype"/>
              </a:rPr>
            </a:br>
            <a:endParaRPr lang="en-US" sz="1200" b="0" i="0" u="none" strike="noStrike" kern="1200" cap="none" dirty="0">
              <a:solidFill>
                <a:schemeClr val="dk1"/>
              </a:solidFill>
              <a:effectLst/>
              <a:latin typeface="Palatino Linotype"/>
              <a:ea typeface="Palatino Linotype"/>
              <a:cs typeface="Palatino Linotype"/>
              <a:sym typeface="Palatino Linotype"/>
            </a:endParaRPr>
          </a:p>
          <a:p>
            <a:r>
              <a:rPr lang="en-US" sz="1200" b="0" i="0" u="none" strike="noStrike" kern="1200" cap="none" dirty="0">
                <a:solidFill>
                  <a:schemeClr val="dk1"/>
                </a:solidFill>
                <a:effectLst/>
                <a:latin typeface="Palatino Linotype"/>
                <a:ea typeface="Palatino Linotype"/>
                <a:cs typeface="Palatino Linotype"/>
                <a:sym typeface="Palatino Linotype"/>
              </a:rPr>
              <a:t>Entities required to comply with all HIPAA regulations include health insurance companies, government programs like Medicare and Medicaid, most healthcare providers, billing companies, claims processing firms and any company that stores or destroys medical records.</a:t>
            </a:r>
          </a:p>
          <a:p>
            <a:br>
              <a:rPr lang="en-US" sz="1200" b="0" i="0" u="none" strike="noStrike" kern="1200" cap="none" dirty="0">
                <a:solidFill>
                  <a:schemeClr val="dk1"/>
                </a:solidFill>
                <a:effectLst/>
                <a:latin typeface="Palatino Linotype"/>
                <a:ea typeface="Palatino Linotype"/>
                <a:cs typeface="Palatino Linotype"/>
                <a:sym typeface="Palatino Linotype"/>
              </a:rPr>
            </a:br>
            <a:endParaRPr lang="en-US" sz="1200" b="0" i="0" u="none" strike="noStrike" kern="1200" cap="none" dirty="0">
              <a:solidFill>
                <a:schemeClr val="dk1"/>
              </a:solidFill>
              <a:effectLst/>
              <a:latin typeface="Palatino Linotype"/>
              <a:ea typeface="Palatino Linotype"/>
              <a:cs typeface="Palatino Linotype"/>
              <a:sym typeface="Palatino Linotype"/>
            </a:endParaRPr>
          </a:p>
          <a:p>
            <a:r>
              <a:rPr lang="en-US" sz="1200" b="1" i="0" u="sng" strike="noStrike" kern="1200" cap="none" dirty="0">
                <a:solidFill>
                  <a:schemeClr val="dk1"/>
                </a:solidFill>
                <a:effectLst/>
                <a:latin typeface="Palatino Linotype"/>
                <a:ea typeface="Palatino Linotype"/>
                <a:cs typeface="Palatino Linotype"/>
                <a:sym typeface="Palatino Linotype"/>
              </a:rPr>
              <a:t>Designated Health Care Components – UH Covered Components</a:t>
            </a:r>
            <a:endParaRPr lang="en-US" sz="1200" b="0" i="0" u="none" strike="noStrike" kern="1200" cap="none" dirty="0">
              <a:solidFill>
                <a:schemeClr val="dk1"/>
              </a:solidFill>
              <a:effectLst/>
              <a:latin typeface="Palatino Linotype"/>
              <a:ea typeface="Palatino Linotype"/>
              <a:cs typeface="Palatino Linotype"/>
              <a:sym typeface="Palatino Linotype"/>
            </a:endParaRPr>
          </a:p>
          <a:p>
            <a:br>
              <a:rPr lang="en-US" sz="1200" b="0" i="0" u="none" strike="noStrike" kern="1200" cap="none" dirty="0">
                <a:solidFill>
                  <a:schemeClr val="dk1"/>
                </a:solidFill>
                <a:effectLst/>
                <a:latin typeface="Palatino Linotype"/>
                <a:ea typeface="Palatino Linotype"/>
                <a:cs typeface="Palatino Linotype"/>
                <a:sym typeface="Palatino Linotype"/>
              </a:rPr>
            </a:br>
            <a:endParaRPr lang="en-US" sz="1200" b="0" i="0" u="none" strike="noStrike" kern="1200" cap="none" dirty="0">
              <a:solidFill>
                <a:schemeClr val="dk1"/>
              </a:solidFill>
              <a:effectLst/>
              <a:latin typeface="Palatino Linotype"/>
              <a:ea typeface="Palatino Linotype"/>
              <a:cs typeface="Palatino Linotype"/>
              <a:sym typeface="Palatino Linotype"/>
            </a:endParaRPr>
          </a:p>
          <a:p>
            <a:r>
              <a:rPr lang="en-US" sz="1200" b="1" i="0" u="sng" strike="noStrike" kern="1200" cap="none" dirty="0">
                <a:solidFill>
                  <a:schemeClr val="dk1"/>
                </a:solidFill>
                <a:effectLst/>
                <a:latin typeface="Palatino Linotype"/>
                <a:ea typeface="Palatino Linotype"/>
                <a:cs typeface="Palatino Linotype"/>
                <a:sym typeface="Palatino Linotype"/>
              </a:rPr>
              <a:t>Unit</a:t>
            </a:r>
            <a:r>
              <a:rPr lang="en-US" sz="1200" b="0" i="0" u="none" strike="noStrike" kern="1200" cap="none" dirty="0">
                <a:solidFill>
                  <a:schemeClr val="dk1"/>
                </a:solidFill>
                <a:effectLst/>
                <a:latin typeface="Palatino Linotype"/>
                <a:ea typeface="Palatino Linotype"/>
                <a:cs typeface="Palatino Linotype"/>
                <a:sym typeface="Palatino Linotype"/>
              </a:rPr>
              <a:t> </a:t>
            </a:r>
            <a:r>
              <a:rPr lang="en-US" sz="1200" b="1" i="0" u="sng" strike="noStrike" kern="1200" cap="none" dirty="0">
                <a:solidFill>
                  <a:schemeClr val="dk1"/>
                </a:solidFill>
                <a:effectLst/>
                <a:latin typeface="Palatino Linotype"/>
                <a:ea typeface="Palatino Linotype"/>
                <a:cs typeface="Palatino Linotype"/>
                <a:sym typeface="Palatino Linotype"/>
              </a:rPr>
              <a:t>Unit HIPAA Coordinator</a:t>
            </a:r>
            <a:endParaRPr lang="en-US" sz="1200" b="0" i="0" u="none" strike="noStrike" kern="1200" cap="none" dirty="0">
              <a:solidFill>
                <a:schemeClr val="dk1"/>
              </a:solidFill>
              <a:effectLst/>
              <a:latin typeface="Palatino Linotype"/>
              <a:ea typeface="Palatino Linotype"/>
              <a:cs typeface="Palatino Linotype"/>
              <a:sym typeface="Palatino Linotype"/>
            </a:endParaRPr>
          </a:p>
          <a:p>
            <a:r>
              <a:rPr lang="en-US" sz="1200" b="0" i="0" u="none" strike="noStrike" kern="1200" cap="none" dirty="0">
                <a:solidFill>
                  <a:schemeClr val="dk1"/>
                </a:solidFill>
                <a:effectLst/>
                <a:latin typeface="Palatino Linotype"/>
                <a:ea typeface="Palatino Linotype"/>
                <a:cs typeface="Palatino Linotype"/>
                <a:sym typeface="Palatino Linotype"/>
              </a:rPr>
              <a:t>UH Cancer Center Clinical Trials Office (CTO) Sari Thompson</a:t>
            </a:r>
          </a:p>
          <a:p>
            <a:r>
              <a:rPr lang="en-US" sz="1200" b="0" i="0" u="none" strike="noStrike" kern="1200" cap="none" dirty="0">
                <a:solidFill>
                  <a:schemeClr val="dk1"/>
                </a:solidFill>
                <a:effectLst/>
                <a:latin typeface="Palatino Linotype"/>
                <a:ea typeface="Palatino Linotype"/>
                <a:cs typeface="Palatino Linotype"/>
                <a:sym typeface="Palatino Linotype"/>
              </a:rPr>
              <a:t>Daniel K. Inouye College of Pharmacy Jennifer Aquiar</a:t>
            </a:r>
          </a:p>
          <a:p>
            <a:r>
              <a:rPr lang="en-US" sz="1200" b="0" i="0" u="none" strike="noStrike" kern="1200" cap="none" dirty="0">
                <a:solidFill>
                  <a:schemeClr val="dk1"/>
                </a:solidFill>
                <a:effectLst/>
                <a:latin typeface="Palatino Linotype"/>
                <a:ea typeface="Palatino Linotype"/>
                <a:cs typeface="Palatino Linotype"/>
                <a:sym typeface="Palatino Linotype"/>
              </a:rPr>
              <a:t>John A. Burns School of Medicine Rory Kaneshiro</a:t>
            </a:r>
          </a:p>
          <a:p>
            <a:r>
              <a:rPr lang="en-US" sz="1200" b="0" i="0" u="none" strike="noStrike" kern="1200" cap="none" dirty="0">
                <a:solidFill>
                  <a:schemeClr val="dk1"/>
                </a:solidFill>
                <a:effectLst/>
                <a:latin typeface="Palatino Linotype"/>
                <a:ea typeface="Palatino Linotype"/>
                <a:cs typeface="Palatino Linotype"/>
                <a:sym typeface="Palatino Linotype"/>
              </a:rPr>
              <a:t>Kauai Community College Wellness Center Tammie Napoleon</a:t>
            </a:r>
          </a:p>
          <a:p>
            <a:r>
              <a:rPr lang="en-US" sz="1200" b="0" i="0" u="none" strike="noStrike" kern="1200" cap="none" dirty="0">
                <a:solidFill>
                  <a:schemeClr val="dk1"/>
                </a:solidFill>
                <a:effectLst/>
                <a:latin typeface="Palatino Linotype"/>
                <a:ea typeface="Palatino Linotype"/>
                <a:cs typeface="Palatino Linotype"/>
                <a:sym typeface="Palatino Linotype"/>
              </a:rPr>
              <a:t>UH Hilo Student Medical Services Heather Hirata</a:t>
            </a:r>
          </a:p>
          <a:p>
            <a:r>
              <a:rPr lang="en-US" sz="1200" b="0" i="0" u="none" strike="noStrike" kern="1200" cap="none" dirty="0">
                <a:solidFill>
                  <a:schemeClr val="dk1"/>
                </a:solidFill>
                <a:effectLst/>
                <a:latin typeface="Palatino Linotype"/>
                <a:ea typeface="Palatino Linotype"/>
                <a:cs typeface="Palatino Linotype"/>
                <a:sym typeface="Palatino Linotype"/>
              </a:rPr>
              <a:t>UH Manoa Counseling and Student Dev Center Kathrine Fast</a:t>
            </a:r>
          </a:p>
          <a:p>
            <a:r>
              <a:rPr lang="en-US" sz="1200" b="0" i="0" u="none" strike="noStrike" kern="1200" cap="none" dirty="0">
                <a:solidFill>
                  <a:schemeClr val="dk1"/>
                </a:solidFill>
                <a:effectLst/>
                <a:latin typeface="Palatino Linotype"/>
                <a:ea typeface="Palatino Linotype"/>
                <a:cs typeface="Palatino Linotype"/>
                <a:sym typeface="Palatino Linotype"/>
              </a:rPr>
              <a:t>UH Manoa Intercollegiate Athletics Jonathan Sladky</a:t>
            </a:r>
          </a:p>
          <a:p>
            <a:r>
              <a:rPr lang="en-US" sz="1200" b="0" i="0" u="none" strike="noStrike" kern="1200" cap="none" dirty="0">
                <a:solidFill>
                  <a:schemeClr val="dk1"/>
                </a:solidFill>
                <a:effectLst/>
                <a:latin typeface="Palatino Linotype"/>
                <a:ea typeface="Palatino Linotype"/>
                <a:cs typeface="Palatino Linotype"/>
                <a:sym typeface="Palatino Linotype"/>
              </a:rPr>
              <a:t>UH Manoa University Health Services Andrew Nichols</a:t>
            </a:r>
          </a:p>
          <a:p>
            <a:r>
              <a:rPr lang="en-US" sz="1200" b="0" i="0" u="none" strike="noStrike" kern="1200" cap="none" dirty="0">
                <a:solidFill>
                  <a:schemeClr val="dk1"/>
                </a:solidFill>
                <a:effectLst/>
                <a:latin typeface="Palatino Linotype"/>
                <a:ea typeface="Palatino Linotype"/>
                <a:cs typeface="Palatino Linotype"/>
                <a:sym typeface="Palatino Linotype"/>
              </a:rPr>
              <a:t>UH Maui College Campus Health Center Denise Cohen</a:t>
            </a:r>
          </a:p>
          <a:p>
            <a:br>
              <a:rPr lang="en-US" sz="1200" b="0" i="0" u="none" strike="noStrike" kern="1200" cap="none" dirty="0">
                <a:solidFill>
                  <a:schemeClr val="dk1"/>
                </a:solidFill>
                <a:effectLst/>
                <a:latin typeface="Palatino Linotype"/>
                <a:ea typeface="Palatino Linotype"/>
                <a:cs typeface="Palatino Linotype"/>
                <a:sym typeface="Palatino Linotype"/>
              </a:rPr>
            </a:br>
            <a:endParaRPr lang="en-US" sz="1200" b="0" i="0" u="none" strike="noStrike" kern="1200" cap="none" dirty="0">
              <a:solidFill>
                <a:schemeClr val="dk1"/>
              </a:solidFill>
              <a:effectLst/>
              <a:latin typeface="Palatino Linotype"/>
              <a:ea typeface="Palatino Linotype"/>
              <a:cs typeface="Palatino Linotype"/>
              <a:sym typeface="Palatino Linotype"/>
            </a:endParaRPr>
          </a:p>
          <a:p>
            <a:r>
              <a:rPr lang="en-US" sz="1200" b="1" i="0" u="sng" strike="noStrike" kern="1200" cap="none" dirty="0">
                <a:solidFill>
                  <a:schemeClr val="dk1"/>
                </a:solidFill>
                <a:effectLst/>
                <a:latin typeface="Palatino Linotype"/>
                <a:ea typeface="Palatino Linotype"/>
                <a:cs typeface="Palatino Linotype"/>
                <a:sym typeface="Palatino Linotype"/>
              </a:rPr>
              <a:t>Business Associate (Obligated by contract to implement HIPAA Safeguards)</a:t>
            </a:r>
            <a:endParaRPr lang="en-US" sz="1200" b="0" i="0" u="none" strike="noStrike" kern="1200" cap="none" dirty="0">
              <a:solidFill>
                <a:schemeClr val="dk1"/>
              </a:solidFill>
              <a:effectLst/>
              <a:latin typeface="Palatino Linotype"/>
              <a:ea typeface="Palatino Linotype"/>
              <a:cs typeface="Palatino Linotype"/>
              <a:sym typeface="Palatino Linotype"/>
            </a:endParaRPr>
          </a:p>
          <a:p>
            <a:br>
              <a:rPr lang="en-US" sz="1200" b="0" i="0" u="none" strike="noStrike" kern="1200" cap="none" dirty="0">
                <a:solidFill>
                  <a:schemeClr val="dk1"/>
                </a:solidFill>
                <a:effectLst/>
                <a:latin typeface="Palatino Linotype"/>
                <a:ea typeface="Palatino Linotype"/>
                <a:cs typeface="Palatino Linotype"/>
                <a:sym typeface="Palatino Linotype"/>
              </a:rPr>
            </a:br>
            <a:endParaRPr lang="en-US" sz="1200" b="0" i="0" u="none" strike="noStrike" kern="1200" cap="none" dirty="0">
              <a:solidFill>
                <a:schemeClr val="dk1"/>
              </a:solidFill>
              <a:effectLst/>
              <a:latin typeface="Palatino Linotype"/>
              <a:ea typeface="Palatino Linotype"/>
              <a:cs typeface="Palatino Linotype"/>
              <a:sym typeface="Palatino Linotype"/>
            </a:endParaRPr>
          </a:p>
          <a:p>
            <a:r>
              <a:rPr lang="en-US" sz="1200" b="1" i="0" u="sng" strike="noStrike" kern="1200" cap="none" dirty="0">
                <a:solidFill>
                  <a:schemeClr val="dk1"/>
                </a:solidFill>
                <a:effectLst/>
                <a:latin typeface="Palatino Linotype"/>
                <a:ea typeface="Palatino Linotype"/>
                <a:cs typeface="Palatino Linotype"/>
                <a:sym typeface="Palatino Linotype"/>
              </a:rPr>
              <a:t>Unit</a:t>
            </a:r>
            <a:r>
              <a:rPr lang="en-US" sz="1200" b="0" i="0" u="none" strike="noStrike" kern="1200" cap="none" dirty="0">
                <a:solidFill>
                  <a:schemeClr val="dk1"/>
                </a:solidFill>
                <a:effectLst/>
                <a:latin typeface="Palatino Linotype"/>
                <a:ea typeface="Palatino Linotype"/>
                <a:cs typeface="Palatino Linotype"/>
                <a:sym typeface="Palatino Linotype"/>
              </a:rPr>
              <a:t> </a:t>
            </a:r>
            <a:r>
              <a:rPr lang="en-US" sz="1200" b="1" i="0" u="sng" strike="noStrike" kern="1200" cap="none" dirty="0">
                <a:solidFill>
                  <a:schemeClr val="dk1"/>
                </a:solidFill>
                <a:effectLst/>
                <a:latin typeface="Palatino Linotype"/>
                <a:ea typeface="Palatino Linotype"/>
                <a:cs typeface="Palatino Linotype"/>
                <a:sym typeface="Palatino Linotype"/>
              </a:rPr>
              <a:t>Unit HIPAA Coordinator</a:t>
            </a:r>
            <a:endParaRPr lang="en-US" sz="1200" b="0" i="0" u="none" strike="noStrike" kern="1200" cap="none" dirty="0">
              <a:solidFill>
                <a:schemeClr val="dk1"/>
              </a:solidFill>
              <a:effectLst/>
              <a:latin typeface="Palatino Linotype"/>
              <a:ea typeface="Palatino Linotype"/>
              <a:cs typeface="Palatino Linotype"/>
              <a:sym typeface="Palatino Linotype"/>
            </a:endParaRPr>
          </a:p>
          <a:p>
            <a:r>
              <a:rPr lang="en-US" sz="1200" b="0" i="0" u="none" strike="noStrike" kern="1200" cap="none" dirty="0">
                <a:solidFill>
                  <a:schemeClr val="dk1"/>
                </a:solidFill>
                <a:effectLst/>
                <a:latin typeface="Palatino Linotype"/>
                <a:ea typeface="Palatino Linotype"/>
                <a:cs typeface="Palatino Linotype"/>
                <a:sym typeface="Palatino Linotype"/>
              </a:rPr>
              <a:t>Dept of Psychology – College of Social Sciences Cindy Sheopner</a:t>
            </a:r>
          </a:p>
          <a:p>
            <a:r>
              <a:rPr lang="en-US" sz="1200" b="0" i="0" u="none" strike="noStrike" kern="1200" cap="none" dirty="0">
                <a:solidFill>
                  <a:schemeClr val="dk1"/>
                </a:solidFill>
                <a:effectLst/>
                <a:latin typeface="Palatino Linotype"/>
                <a:ea typeface="Palatino Linotype"/>
                <a:cs typeface="Palatino Linotype"/>
                <a:sym typeface="Palatino Linotype"/>
              </a:rPr>
              <a:t>UH Manoa SSRI – TASI/PHIDC Sean Okamoto</a:t>
            </a:r>
          </a:p>
          <a:p>
            <a:r>
              <a:rPr lang="en-US" sz="1200" b="0" i="0" u="none" strike="noStrike" kern="1200" cap="none" dirty="0">
                <a:solidFill>
                  <a:schemeClr val="dk1"/>
                </a:solidFill>
                <a:effectLst/>
                <a:latin typeface="Palatino Linotype"/>
                <a:ea typeface="Palatino Linotype"/>
                <a:cs typeface="Palatino Linotype"/>
                <a:sym typeface="Palatino Linotype"/>
              </a:rPr>
              <a:t>College of Education – Center on Disability Studies William Mihalke</a:t>
            </a:r>
            <a:br>
              <a:rPr lang="en-US" sz="1200" b="0" i="0" u="none" strike="noStrike" kern="1200" cap="none" dirty="0">
                <a:solidFill>
                  <a:schemeClr val="dk1"/>
                </a:solidFill>
                <a:effectLst/>
                <a:latin typeface="Palatino Linotype"/>
                <a:ea typeface="Palatino Linotype"/>
                <a:cs typeface="Palatino Linotype"/>
                <a:sym typeface="Palatino Linotype"/>
              </a:rPr>
            </a:br>
            <a:endParaRPr lang="en-US" sz="1200" b="0" i="0" u="none" strike="noStrike" kern="1200" cap="none" dirty="0">
              <a:solidFill>
                <a:schemeClr val="dk1"/>
              </a:solidFill>
              <a:effectLst/>
              <a:latin typeface="Palatino Linotype"/>
              <a:ea typeface="Palatino Linotype"/>
              <a:cs typeface="Palatino Linotype"/>
              <a:sym typeface="Palatino Linotype"/>
            </a:endParaRPr>
          </a:p>
          <a:p>
            <a:r>
              <a:rPr lang="en-US" sz="1200" b="1" i="0" u="none" strike="noStrike" kern="1200" cap="none" dirty="0">
                <a:solidFill>
                  <a:schemeClr val="dk1"/>
                </a:solidFill>
                <a:effectLst/>
                <a:latin typeface="Palatino Linotype"/>
                <a:ea typeface="Palatino Linotype"/>
                <a:cs typeface="Palatino Linotype"/>
                <a:sym typeface="Palatino Linotype"/>
              </a:rPr>
              <a:t>What constitutes a HIPAA violation?</a:t>
            </a:r>
            <a:endParaRPr lang="en-US" sz="1200" b="0" i="0" u="none" strike="noStrike" kern="1200" cap="none" dirty="0">
              <a:solidFill>
                <a:schemeClr val="dk1"/>
              </a:solidFill>
              <a:effectLst/>
              <a:latin typeface="Palatino Linotype"/>
              <a:ea typeface="Palatino Linotype"/>
              <a:cs typeface="Palatino Linotype"/>
              <a:sym typeface="Palatino Linotype"/>
            </a:endParaRPr>
          </a:p>
          <a:p>
            <a:r>
              <a:rPr lang="en-US" sz="1200" b="0" i="0" u="none" strike="noStrike" kern="1200" cap="none" dirty="0">
                <a:solidFill>
                  <a:schemeClr val="dk1"/>
                </a:solidFill>
                <a:effectLst/>
                <a:latin typeface="Palatino Linotype"/>
                <a:ea typeface="Palatino Linotype"/>
                <a:cs typeface="Palatino Linotype"/>
                <a:sym typeface="Palatino Linotype"/>
              </a:rPr>
              <a:t>HIPAA requires all covered entities to establish safeguards to protect patients' medical information, procedures to limit who can view and access information and training programs to educate employees about protecting the covered information.</a:t>
            </a:r>
          </a:p>
          <a:p>
            <a:br>
              <a:rPr lang="en-US" sz="1200" b="0" i="0" u="none" strike="noStrike" kern="1200" cap="none" dirty="0">
                <a:solidFill>
                  <a:schemeClr val="dk1"/>
                </a:solidFill>
                <a:effectLst/>
                <a:latin typeface="Palatino Linotype"/>
                <a:ea typeface="Palatino Linotype"/>
                <a:cs typeface="Palatino Linotype"/>
                <a:sym typeface="Palatino Linotype"/>
              </a:rPr>
            </a:br>
            <a:endParaRPr lang="en-US" sz="1200" b="0" i="0" u="none" strike="noStrike" kern="1200" cap="none" dirty="0">
              <a:solidFill>
                <a:schemeClr val="dk1"/>
              </a:solidFill>
              <a:effectLst/>
              <a:latin typeface="Palatino Linotype"/>
              <a:ea typeface="Palatino Linotype"/>
              <a:cs typeface="Palatino Linotype"/>
              <a:sym typeface="Palatino Linotype"/>
            </a:endParaRPr>
          </a:p>
          <a:p>
            <a:r>
              <a:rPr lang="en-US" sz="1200" b="0" i="0" u="none" strike="noStrike" kern="1200" cap="none" dirty="0">
                <a:solidFill>
                  <a:schemeClr val="dk1"/>
                </a:solidFill>
                <a:effectLst/>
                <a:latin typeface="Palatino Linotype"/>
                <a:ea typeface="Palatino Linotype"/>
                <a:cs typeface="Palatino Linotype"/>
                <a:sym typeface="Palatino Linotype"/>
              </a:rPr>
              <a:t>Additionally, under HIPAA, patients have the right to ask for a copy of their health records, issue corrections to the records, request reports of how their records have been or will be used and shared and permit or deny the sharing of PHI for marketing and other purposes.</a:t>
            </a:r>
            <a:br>
              <a:rPr lang="en-US" sz="1200" b="0" i="0" u="none" strike="noStrike" kern="1200" cap="none" dirty="0">
                <a:solidFill>
                  <a:schemeClr val="dk1"/>
                </a:solidFill>
                <a:effectLst/>
                <a:latin typeface="Palatino Linotype"/>
                <a:ea typeface="Palatino Linotype"/>
                <a:cs typeface="Palatino Linotype"/>
                <a:sym typeface="Palatino Linotype"/>
              </a:rPr>
            </a:br>
            <a:endParaRPr lang="en-US" sz="1200" b="0" i="0" u="none" strike="noStrike" kern="1200" cap="none" dirty="0">
              <a:solidFill>
                <a:schemeClr val="dk1"/>
              </a:solidFill>
              <a:effectLst/>
              <a:latin typeface="Palatino Linotype"/>
              <a:ea typeface="Palatino Linotype"/>
              <a:cs typeface="Palatino Linotype"/>
              <a:sym typeface="Palatino Linotype"/>
            </a:endParaRPr>
          </a:p>
          <a:p>
            <a:r>
              <a:rPr lang="en-US" sz="1200" b="0" i="0" u="none" strike="noStrike" kern="1200" cap="none" dirty="0">
                <a:solidFill>
                  <a:schemeClr val="dk1"/>
                </a:solidFill>
                <a:effectLst/>
                <a:latin typeface="Palatino Linotype"/>
                <a:ea typeface="Palatino Linotype"/>
                <a:cs typeface="Palatino Linotype"/>
                <a:sym typeface="Palatino Linotype"/>
              </a:rPr>
              <a:t>Potential violations of these rules and regulations are investigated by the HHS' Office for Civil Rights if a complaint is filed or an OCR review finds an entity is not in compliance with HIPAA. Noncompliance is determined to be a civil violation if an unintentional breach is found and the entity does not satisfactorily resolve the matter; a criminal violation, meanwhile, occurs when an entity is found to have knowingly disobeyed HIPAA.</a:t>
            </a:r>
            <a:br>
              <a:rPr lang="en-US" sz="1200" b="0" i="0" u="none" strike="noStrike" kern="1200" cap="none" dirty="0">
                <a:solidFill>
                  <a:schemeClr val="dk1"/>
                </a:solidFill>
                <a:effectLst/>
                <a:latin typeface="Palatino Linotype"/>
                <a:ea typeface="Palatino Linotype"/>
                <a:cs typeface="Palatino Linotype"/>
                <a:sym typeface="Palatino Linotype"/>
              </a:rPr>
            </a:br>
            <a:endParaRPr lang="en-US" sz="1200" b="0" i="0" u="none" strike="noStrike" kern="1200" cap="none" dirty="0">
              <a:solidFill>
                <a:schemeClr val="dk1"/>
              </a:solidFill>
              <a:effectLst/>
              <a:latin typeface="Palatino Linotype"/>
              <a:ea typeface="Palatino Linotype"/>
              <a:cs typeface="Palatino Linotype"/>
              <a:sym typeface="Palatino Linotype"/>
            </a:endParaRPr>
          </a:p>
          <a:p>
            <a:r>
              <a:rPr lang="en-US" sz="1200" b="1" i="0" u="none" strike="noStrike" kern="1200" cap="none" dirty="0">
                <a:solidFill>
                  <a:schemeClr val="dk1"/>
                </a:solidFill>
                <a:effectLst/>
                <a:latin typeface="Palatino Linotype"/>
                <a:ea typeface="Palatino Linotype"/>
                <a:cs typeface="Palatino Linotype"/>
                <a:sym typeface="Palatino Linotype"/>
              </a:rPr>
              <a:t>What are the most common causes of HIPAA violations?</a:t>
            </a:r>
            <a:endParaRPr lang="en-US" sz="1200" b="0" i="0" u="none" strike="noStrike" kern="1200" cap="none" dirty="0">
              <a:solidFill>
                <a:schemeClr val="dk1"/>
              </a:solidFill>
              <a:effectLst/>
              <a:latin typeface="Palatino Linotype"/>
              <a:ea typeface="Palatino Linotype"/>
              <a:cs typeface="Palatino Linotype"/>
              <a:sym typeface="Palatino Linotype"/>
            </a:endParaRPr>
          </a:p>
          <a:p>
            <a:r>
              <a:rPr lang="en-US" sz="1200" b="0" i="0" u="none" strike="noStrike" kern="1200" cap="none" dirty="0">
                <a:solidFill>
                  <a:schemeClr val="dk1"/>
                </a:solidFill>
                <a:effectLst/>
                <a:latin typeface="Palatino Linotype"/>
                <a:ea typeface="Palatino Linotype"/>
                <a:cs typeface="Palatino Linotype"/>
                <a:sym typeface="Palatino Linotype"/>
              </a:rPr>
              <a:t>No matter how many electronic safeguards a covered entity enacts to comply with HIPAA, numerous violations can still occur due to </a:t>
            </a:r>
            <a:r>
              <a:rPr lang="en-US" sz="1200" b="1" i="0" u="none" strike="noStrike" kern="1200" cap="none" dirty="0">
                <a:solidFill>
                  <a:schemeClr val="dk1"/>
                </a:solidFill>
                <a:effectLst/>
                <a:latin typeface="Palatino Linotype"/>
                <a:ea typeface="Palatino Linotype"/>
                <a:cs typeface="Palatino Linotype"/>
                <a:sym typeface="Palatino Linotype"/>
              </a:rPr>
              <a:t>human error</a:t>
            </a:r>
            <a:r>
              <a:rPr lang="en-US" sz="1200" b="0" i="0" u="none" strike="noStrike" kern="1200" cap="none" dirty="0">
                <a:solidFill>
                  <a:schemeClr val="dk1"/>
                </a:solidFill>
                <a:effectLst/>
                <a:latin typeface="Palatino Linotype"/>
                <a:ea typeface="Palatino Linotype"/>
                <a:cs typeface="Palatino Linotype"/>
                <a:sym typeface="Palatino Linotype"/>
              </a:rPr>
              <a:t>. Citations are commonly issued when, for example, devices containing PHI are lost or stolen, patients' photos are shared on social media, unauthorized employees access records out of curiosity or medical records are mishandled.</a:t>
            </a:r>
          </a:p>
          <a:p>
            <a:br>
              <a:rPr lang="en-US" sz="1200" b="0" i="0" u="none" strike="noStrike" kern="1200" cap="none" dirty="0">
                <a:solidFill>
                  <a:schemeClr val="dk1"/>
                </a:solidFill>
                <a:effectLst/>
                <a:latin typeface="Palatino Linotype"/>
                <a:ea typeface="Palatino Linotype"/>
                <a:cs typeface="Palatino Linotype"/>
                <a:sym typeface="Palatino Linotype"/>
              </a:rPr>
            </a:br>
            <a:endParaRPr lang="en-US" sz="1200" b="0" i="0" u="none" strike="noStrike" kern="1200" cap="none" dirty="0">
              <a:solidFill>
                <a:schemeClr val="dk1"/>
              </a:solidFill>
              <a:effectLst/>
              <a:latin typeface="Palatino Linotype"/>
              <a:ea typeface="Palatino Linotype"/>
              <a:cs typeface="Palatino Linotype"/>
              <a:sym typeface="Palatino Linotype"/>
            </a:endParaRPr>
          </a:p>
          <a:p>
            <a:r>
              <a:rPr lang="en-US" sz="1200" b="0" i="0" u="none" strike="noStrike" kern="1200" cap="none" dirty="0">
                <a:solidFill>
                  <a:schemeClr val="dk1"/>
                </a:solidFill>
                <a:effectLst/>
                <a:latin typeface="Palatino Linotype"/>
                <a:ea typeface="Palatino Linotype"/>
                <a:cs typeface="Palatino Linotype"/>
                <a:sym typeface="Palatino Linotype"/>
              </a:rPr>
              <a:t>Snooping on Healthcare Records - </a:t>
            </a:r>
            <a:r>
              <a:rPr lang="en-US" sz="1200" b="1" i="0" u="none" strike="noStrike" kern="1200" cap="none" dirty="0">
                <a:solidFill>
                  <a:schemeClr val="dk1"/>
                </a:solidFill>
                <a:effectLst/>
                <a:latin typeface="Palatino Linotype"/>
                <a:ea typeface="Palatino Linotype"/>
                <a:cs typeface="Palatino Linotype"/>
                <a:sym typeface="Palatino Linotype"/>
              </a:rPr>
              <a:t>University of California Los Angeles Health System </a:t>
            </a:r>
            <a:r>
              <a:rPr lang="en-US" sz="1200" b="0" i="0" u="none" strike="noStrike" kern="1200" cap="none" dirty="0">
                <a:solidFill>
                  <a:schemeClr val="dk1"/>
                </a:solidFill>
                <a:effectLst/>
                <a:latin typeface="Palatino Linotype"/>
                <a:ea typeface="Palatino Linotype"/>
                <a:cs typeface="Palatino Linotype"/>
                <a:sym typeface="Palatino Linotype"/>
              </a:rPr>
              <a:t>was fined $865,000 for failing to restrict access to medical records.</a:t>
            </a:r>
          </a:p>
          <a:p>
            <a:r>
              <a:rPr lang="en-US" sz="1200" b="0" i="0" u="none" strike="noStrike" kern="1200" cap="none" dirty="0">
                <a:solidFill>
                  <a:schemeClr val="dk1"/>
                </a:solidFill>
                <a:effectLst/>
                <a:latin typeface="Palatino Linotype"/>
                <a:ea typeface="Palatino Linotype"/>
                <a:cs typeface="Palatino Linotype"/>
                <a:sym typeface="Palatino Linotype"/>
              </a:rPr>
              <a:t>Failure to Perform an Organization-Wide Risk Analysis - </a:t>
            </a:r>
            <a:r>
              <a:rPr lang="en-US" sz="1200" b="1" i="0" u="none" strike="noStrike" kern="1200" cap="none" dirty="0">
                <a:solidFill>
                  <a:schemeClr val="dk1"/>
                </a:solidFill>
                <a:effectLst/>
                <a:latin typeface="Palatino Linotype"/>
                <a:ea typeface="Palatino Linotype"/>
                <a:cs typeface="Palatino Linotype"/>
                <a:sym typeface="Palatino Linotype"/>
              </a:rPr>
              <a:t>Oregon Health &amp; Science University</a:t>
            </a:r>
            <a:r>
              <a:rPr lang="en-US" sz="1200" b="0" i="0" u="none" strike="noStrike" kern="1200" cap="none" dirty="0">
                <a:solidFill>
                  <a:schemeClr val="dk1"/>
                </a:solidFill>
                <a:effectLst/>
                <a:latin typeface="Palatino Linotype"/>
                <a:ea typeface="Palatino Linotype"/>
                <a:cs typeface="Palatino Linotype"/>
                <a:sym typeface="Palatino Linotype"/>
              </a:rPr>
              <a:t>– $2.7 million settlement for the lack of an enterprise-wide risk analysis.</a:t>
            </a:r>
          </a:p>
          <a:p>
            <a:r>
              <a:rPr lang="en-US" sz="1200" b="0" i="0" u="none" strike="noStrike" kern="1200" cap="none" dirty="0">
                <a:solidFill>
                  <a:schemeClr val="dk1"/>
                </a:solidFill>
                <a:effectLst/>
                <a:latin typeface="Palatino Linotype"/>
                <a:ea typeface="Palatino Linotype"/>
                <a:cs typeface="Palatino Linotype"/>
                <a:sym typeface="Palatino Linotype"/>
              </a:rPr>
              <a:t>Failure to Manage Security Risks / Lack of a Risk Management Process - </a:t>
            </a:r>
            <a:r>
              <a:rPr lang="en-US" sz="1200" b="1" i="0" u="none" strike="noStrike" kern="1200" cap="none" dirty="0">
                <a:solidFill>
                  <a:schemeClr val="dk1"/>
                </a:solidFill>
                <a:effectLst/>
                <a:latin typeface="Palatino Linotype"/>
                <a:ea typeface="Palatino Linotype"/>
                <a:cs typeface="Palatino Linotype"/>
                <a:sym typeface="Palatino Linotype"/>
              </a:rPr>
              <a:t>Alaska Department of health and Social Services</a:t>
            </a:r>
            <a:r>
              <a:rPr lang="en-US" sz="1200" b="0" i="0" u="none" strike="noStrike" kern="1200" cap="none" dirty="0">
                <a:solidFill>
                  <a:schemeClr val="dk1"/>
                </a:solidFill>
                <a:effectLst/>
                <a:latin typeface="Palatino Linotype"/>
                <a:ea typeface="Palatino Linotype"/>
                <a:cs typeface="Palatino Linotype"/>
                <a:sym typeface="Palatino Linotype"/>
              </a:rPr>
              <a:t> – $1.7 million penalty for the failure to perform risk analysis and risk management failures.</a:t>
            </a:r>
          </a:p>
          <a:p>
            <a:r>
              <a:rPr lang="en-US" sz="1200" b="0" i="0" u="none" strike="noStrike" kern="1200" cap="none" dirty="0">
                <a:solidFill>
                  <a:schemeClr val="dk1"/>
                </a:solidFill>
                <a:effectLst/>
                <a:latin typeface="Palatino Linotype"/>
                <a:ea typeface="Palatino Linotype"/>
                <a:cs typeface="Palatino Linotype"/>
                <a:sym typeface="Palatino Linotype"/>
              </a:rPr>
              <a:t>Failure to Enter into a HIPAA-Compliant Business Associate Agreement - </a:t>
            </a:r>
            <a:r>
              <a:rPr lang="en-US" sz="1200" b="1" i="0" u="none" strike="noStrike" kern="1200" cap="none" dirty="0">
                <a:solidFill>
                  <a:schemeClr val="dk1"/>
                </a:solidFill>
                <a:effectLst/>
                <a:latin typeface="Palatino Linotype"/>
                <a:ea typeface="Palatino Linotype"/>
                <a:cs typeface="Palatino Linotype"/>
                <a:sym typeface="Palatino Linotype"/>
              </a:rPr>
              <a:t>North Memorial Health Care of Minnesota</a:t>
            </a:r>
            <a:r>
              <a:rPr lang="en-US" sz="1200" b="0" i="0" u="none" strike="noStrike" kern="1200" cap="none" dirty="0">
                <a:solidFill>
                  <a:schemeClr val="dk1"/>
                </a:solidFill>
                <a:effectLst/>
                <a:latin typeface="Palatino Linotype"/>
                <a:ea typeface="Palatino Linotype"/>
                <a:cs typeface="Palatino Linotype"/>
                <a:sym typeface="Palatino Linotype"/>
              </a:rPr>
              <a:t> – $1.55 million settlement for failing to enter into a BAA with a major contractor.</a:t>
            </a:r>
          </a:p>
          <a:p>
            <a:r>
              <a:rPr lang="en-US" sz="1200" b="0" i="0" u="none" strike="noStrike" kern="1200" cap="none" dirty="0">
                <a:solidFill>
                  <a:schemeClr val="dk1"/>
                </a:solidFill>
                <a:effectLst/>
                <a:latin typeface="Palatino Linotype"/>
                <a:ea typeface="Palatino Linotype"/>
                <a:cs typeface="Palatino Linotype"/>
                <a:sym typeface="Palatino Linotype"/>
              </a:rPr>
              <a:t>Failure to Use Encryption or an Equivalent Measure to Safeguard ePHI on Portable Devices - </a:t>
            </a:r>
            <a:r>
              <a:rPr lang="en-US" sz="1200" b="1" i="0" u="none" strike="noStrike" kern="1200" cap="none" dirty="0">
                <a:solidFill>
                  <a:schemeClr val="dk1"/>
                </a:solidFill>
                <a:effectLst/>
                <a:latin typeface="Palatino Linotype"/>
                <a:ea typeface="Palatino Linotype"/>
                <a:cs typeface="Palatino Linotype"/>
                <a:sym typeface="Palatino Linotype"/>
              </a:rPr>
              <a:t>Children’s Medical Center of Dallas</a:t>
            </a:r>
            <a:r>
              <a:rPr lang="en-US" sz="1200" b="0" i="0" u="none" strike="noStrike" kern="1200" cap="none" dirty="0">
                <a:solidFill>
                  <a:schemeClr val="dk1"/>
                </a:solidFill>
                <a:effectLst/>
                <a:latin typeface="Palatino Linotype"/>
                <a:ea typeface="Palatino Linotype"/>
                <a:cs typeface="Palatino Linotype"/>
                <a:sym typeface="Palatino Linotype"/>
              </a:rPr>
              <a:t> – $3.2 million civil monetary penalty </a:t>
            </a:r>
          </a:p>
          <a:p>
            <a:br>
              <a:rPr lang="en-US" sz="1200" b="0" i="0" u="none" strike="noStrike" kern="1200" cap="none" dirty="0">
                <a:solidFill>
                  <a:schemeClr val="dk1"/>
                </a:solidFill>
                <a:effectLst/>
                <a:latin typeface="Palatino Linotype"/>
                <a:ea typeface="Palatino Linotype"/>
                <a:cs typeface="Palatino Linotype"/>
                <a:sym typeface="Palatino Linotype"/>
              </a:rPr>
            </a:br>
            <a:endParaRPr lang="en-US" sz="1200" b="0" i="0" u="none" strike="noStrike" kern="1200" cap="none" dirty="0">
              <a:solidFill>
                <a:schemeClr val="dk1"/>
              </a:solidFill>
              <a:effectLst/>
              <a:latin typeface="Palatino Linotype"/>
              <a:ea typeface="Palatino Linotype"/>
              <a:cs typeface="Palatino Linotype"/>
              <a:sym typeface="Palatino Linotype"/>
            </a:endParaRPr>
          </a:p>
          <a:p>
            <a:r>
              <a:rPr lang="en-US" sz="1200" b="1" i="0" u="none" strike="noStrike" kern="1200" cap="none" dirty="0">
                <a:solidFill>
                  <a:schemeClr val="dk1"/>
                </a:solidFill>
                <a:effectLst/>
                <a:latin typeface="Palatino Linotype"/>
                <a:ea typeface="Palatino Linotype"/>
                <a:cs typeface="Palatino Linotype"/>
                <a:sym typeface="Palatino Linotype"/>
              </a:rPr>
              <a:t>What is the most costly HIPAA violation in history?</a:t>
            </a:r>
            <a:endParaRPr lang="en-US" sz="1200" b="0" i="0" u="none" strike="noStrike" kern="1200" cap="none" dirty="0">
              <a:solidFill>
                <a:schemeClr val="dk1"/>
              </a:solidFill>
              <a:effectLst/>
              <a:latin typeface="Palatino Linotype"/>
              <a:ea typeface="Palatino Linotype"/>
              <a:cs typeface="Palatino Linotype"/>
              <a:sym typeface="Palatino Linotype"/>
            </a:endParaRPr>
          </a:p>
          <a:p>
            <a:r>
              <a:rPr lang="en-US" sz="1200" b="0" i="0" u="none" strike="noStrike" kern="1200" cap="none" dirty="0">
                <a:solidFill>
                  <a:schemeClr val="dk1"/>
                </a:solidFill>
                <a:effectLst/>
                <a:latin typeface="Palatino Linotype"/>
                <a:ea typeface="Palatino Linotype"/>
                <a:cs typeface="Palatino Linotype"/>
                <a:sym typeface="Palatino Linotype"/>
              </a:rPr>
              <a:t>The largest individual HIPAA settlement was reached in </a:t>
            </a:r>
            <a:r>
              <a:rPr lang="en-US" sz="1200" b="1" i="0" u="none" strike="noStrike" kern="1200" cap="none" dirty="0">
                <a:solidFill>
                  <a:schemeClr val="dk1"/>
                </a:solidFill>
                <a:effectLst/>
                <a:latin typeface="Palatino Linotype"/>
                <a:ea typeface="Palatino Linotype"/>
                <a:cs typeface="Palatino Linotype"/>
                <a:sym typeface="Palatino Linotype"/>
              </a:rPr>
              <a:t>October 2018, when OCR fined health insurer Anthem $16 million.</a:t>
            </a:r>
            <a:r>
              <a:rPr lang="en-US" sz="1200" b="0" i="0" u="none" strike="noStrike" kern="1200" cap="none" dirty="0">
                <a:solidFill>
                  <a:schemeClr val="dk1"/>
                </a:solidFill>
                <a:effectLst/>
                <a:latin typeface="Palatino Linotype"/>
                <a:ea typeface="Palatino Linotype"/>
                <a:cs typeface="Palatino Linotype"/>
                <a:sym typeface="Palatino Linotype"/>
              </a:rPr>
              <a:t> The violation came about, according to OCR Director Roger Severino, because "Anthem failed to implement appropriate measures for detecting hackers who had gained access to their system to harvest passwords and steal people's private information."</a:t>
            </a:r>
          </a:p>
          <a:p>
            <a:br>
              <a:rPr lang="en-US" sz="1200" b="0" i="0" u="none" strike="noStrike" kern="1200" cap="none" dirty="0">
                <a:solidFill>
                  <a:schemeClr val="dk1"/>
                </a:solidFill>
                <a:effectLst/>
                <a:latin typeface="Palatino Linotype"/>
                <a:ea typeface="Palatino Linotype"/>
                <a:cs typeface="Palatino Linotype"/>
                <a:sym typeface="Palatino Linotype"/>
              </a:rPr>
            </a:br>
            <a:endParaRPr lang="en-US" sz="1200" b="0" i="0" u="none" strike="noStrike" kern="1200" cap="none" dirty="0">
              <a:solidFill>
                <a:schemeClr val="dk1"/>
              </a:solidFill>
              <a:effectLst/>
              <a:latin typeface="Palatino Linotype"/>
              <a:ea typeface="Palatino Linotype"/>
              <a:cs typeface="Palatino Linotype"/>
              <a:sym typeface="Palatino Linotype"/>
            </a:endParaRPr>
          </a:p>
          <a:p>
            <a:r>
              <a:rPr lang="en-US" sz="1200" b="0" i="0" u="none" strike="noStrike" kern="1200" cap="none" dirty="0">
                <a:solidFill>
                  <a:schemeClr val="dk1"/>
                </a:solidFill>
                <a:effectLst/>
                <a:latin typeface="Palatino Linotype"/>
                <a:ea typeface="Palatino Linotype"/>
                <a:cs typeface="Palatino Linotype"/>
                <a:sym typeface="Palatino Linotype"/>
              </a:rPr>
              <a:t>Between December 2014 and January 2015, cyberattacker breached Anthem's system to steal names, Social Security numbers, medical identification numbers, addresses, dates of birth, email addresses and employment information of almost 79 million individuals, in what OCR has called "the largest health data breach in U.S. history."</a:t>
            </a:r>
            <a:br>
              <a:rPr lang="en-US" sz="1200" b="0" i="0" u="none" strike="noStrike" kern="1200" cap="none" dirty="0">
                <a:solidFill>
                  <a:schemeClr val="dk1"/>
                </a:solidFill>
                <a:effectLst/>
                <a:latin typeface="Palatino Linotype"/>
                <a:ea typeface="Palatino Linotype"/>
                <a:cs typeface="Palatino Linotype"/>
                <a:sym typeface="Palatino Linotype"/>
              </a:rPr>
            </a:br>
            <a:endParaRPr lang="en-US" sz="1200" b="0" i="0" u="none" strike="noStrike" kern="1200" cap="none" dirty="0">
              <a:solidFill>
                <a:schemeClr val="dk1"/>
              </a:solidFill>
              <a:effectLst/>
              <a:latin typeface="Palatino Linotype"/>
              <a:ea typeface="Palatino Linotype"/>
              <a:cs typeface="Palatino Linotype"/>
              <a:sym typeface="Palatino Linotype"/>
            </a:endParaRPr>
          </a:p>
          <a:p>
            <a:r>
              <a:rPr lang="en-US" sz="1200" b="1" i="0" u="none" strike="noStrike" kern="1200" cap="none" dirty="0">
                <a:solidFill>
                  <a:schemeClr val="dk1"/>
                </a:solidFill>
                <a:effectLst/>
                <a:latin typeface="Palatino Linotype"/>
                <a:ea typeface="Palatino Linotype"/>
                <a:cs typeface="Palatino Linotype"/>
                <a:sym typeface="Palatino Linotype"/>
              </a:rPr>
              <a:t>How could HIPAA change in 2019?</a:t>
            </a:r>
            <a:endParaRPr lang="en-US" sz="1200" b="0" i="0" u="none" strike="noStrike" kern="1200" cap="none" dirty="0">
              <a:solidFill>
                <a:schemeClr val="dk1"/>
              </a:solidFill>
              <a:effectLst/>
              <a:latin typeface="Palatino Linotype"/>
              <a:ea typeface="Palatino Linotype"/>
              <a:cs typeface="Palatino Linotype"/>
              <a:sym typeface="Palatino Linotype"/>
            </a:endParaRPr>
          </a:p>
          <a:p>
            <a:r>
              <a:rPr lang="en-US" sz="1200" b="0" i="0" u="none" strike="noStrike" kern="1200" cap="none" dirty="0">
                <a:solidFill>
                  <a:schemeClr val="dk1"/>
                </a:solidFill>
                <a:effectLst/>
                <a:latin typeface="Palatino Linotype"/>
                <a:ea typeface="Palatino Linotype"/>
                <a:cs typeface="Palatino Linotype"/>
                <a:sym typeface="Palatino Linotype"/>
              </a:rPr>
              <a:t>In December 2018, OCR issued a request for input from stakeholders about ways to modify HIPAA to promote value-based healthcare. At the time, the office expressed its desire to update the law to better allow information sharing that will improve care coordination — especially in the case of patients with substance abuse and mental health issues — and patients' ability to access their own PHI.</a:t>
            </a:r>
          </a:p>
          <a:p>
            <a:br>
              <a:rPr lang="en-US" sz="1200" b="0" i="0" u="none" strike="noStrike" kern="1200" cap="none" dirty="0">
                <a:solidFill>
                  <a:schemeClr val="dk1"/>
                </a:solidFill>
                <a:effectLst/>
                <a:latin typeface="Palatino Linotype"/>
                <a:ea typeface="Palatino Linotype"/>
                <a:cs typeface="Palatino Linotype"/>
                <a:sym typeface="Palatino Linotype"/>
              </a:rPr>
            </a:br>
            <a:endParaRPr lang="en-US" sz="1200" b="0" i="0" u="none" strike="noStrike" kern="1200" cap="none" dirty="0">
              <a:solidFill>
                <a:schemeClr val="dk1"/>
              </a:solidFill>
              <a:effectLst/>
              <a:latin typeface="Palatino Linotype"/>
              <a:ea typeface="Palatino Linotype"/>
              <a:cs typeface="Palatino Linotype"/>
              <a:sym typeface="Palatino Linotype"/>
            </a:endParaRPr>
          </a:p>
          <a:p>
            <a:r>
              <a:rPr lang="en-US" sz="1200" b="0" i="0" u="none" strike="noStrike" kern="1200" cap="none" dirty="0">
                <a:solidFill>
                  <a:schemeClr val="dk1"/>
                </a:solidFill>
                <a:effectLst/>
                <a:latin typeface="Palatino Linotype"/>
                <a:ea typeface="Palatino Linotype"/>
                <a:cs typeface="Palatino Linotype"/>
                <a:sym typeface="Palatino Linotype"/>
              </a:rPr>
              <a:t>The public comment period ended on Feb. 11, just days after the American Medical Association issued a letter imploring OCR not to make any concrete rule changes that could potentially endanger patients' privacy. OCR has not yet offered any further information about potential HIPAA updates.</a:t>
            </a:r>
          </a:p>
          <a:p>
            <a:pPr lvl="0">
              <a:spcBef>
                <a:spcPts val="0"/>
              </a:spcBef>
              <a:buNone/>
            </a:pPr>
            <a:endParaRPr dirty="0"/>
          </a:p>
        </p:txBody>
      </p:sp>
      <p:sp>
        <p:nvSpPr>
          <p:cNvPr id="61" name="Shape 61"/>
          <p:cNvSpPr>
            <a:spLocks noGrp="1" noRot="1" noChangeAspect="1"/>
          </p:cNvSpPr>
          <p:nvPr>
            <p:ph type="sldImg" idx="2"/>
          </p:nvPr>
        </p:nvSpPr>
        <p:spPr>
          <a:xfrm>
            <a:off x="685800" y="1143000"/>
            <a:ext cx="5486400" cy="30861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6AFE24-50FE-E641-80A7-DFC35289CD1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0001E52B-0D6F-C740-A5F3-3F3A9CCD550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72775A48-D80E-1F42-82E7-2AEF7745A3E8}"/>
              </a:ext>
            </a:extLst>
          </p:cNvPr>
          <p:cNvSpPr>
            <a:spLocks noGrp="1"/>
          </p:cNvSpPr>
          <p:nvPr>
            <p:ph type="dt" sz="half" idx="10"/>
          </p:nvPr>
        </p:nvSpPr>
        <p:spPr/>
        <p:txBody>
          <a:bodyPr/>
          <a:lstStyle/>
          <a:p>
            <a:endParaRPr lang="en-US" dirty="0"/>
          </a:p>
        </p:txBody>
      </p:sp>
      <p:sp>
        <p:nvSpPr>
          <p:cNvPr id="5" name="Footer Placeholder 4">
            <a:extLst>
              <a:ext uri="{FF2B5EF4-FFF2-40B4-BE49-F238E27FC236}">
                <a16:creationId xmlns:a16="http://schemas.microsoft.com/office/drawing/2014/main" id="{6EB5421C-83D4-DE42-B260-3042A7EB56B4}"/>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0B2C34CA-8F6F-B443-8202-811951E840A4}"/>
              </a:ext>
            </a:extLst>
          </p:cNvPr>
          <p:cNvSpPr>
            <a:spLocks noGrp="1"/>
          </p:cNvSpPr>
          <p:nvPr>
            <p:ph type="sldNum" sz="quarter" idx="12"/>
          </p:nvPr>
        </p:nvSpPr>
        <p:spPr/>
        <p:txBody>
          <a:bodyPr/>
          <a:lstStyle/>
          <a:p>
            <a:pPr marL="0" marR="0" lvl="0" indent="0" algn="r" rtl="0">
              <a:spcBef>
                <a:spcPts val="0"/>
              </a:spcBef>
              <a:buSzPct val="25000"/>
              <a:buNone/>
            </a:pPr>
            <a:fld id="{00000000-1234-1234-1234-123412341234}" type="slidenum">
              <a:rPr lang="en-US" sz="1200" b="0" i="0" u="none" strike="noStrike" cap="none" smtClean="0">
                <a:solidFill>
                  <a:srgbClr val="888888"/>
                </a:solidFill>
                <a:latin typeface="Calibri"/>
                <a:ea typeface="Calibri"/>
                <a:cs typeface="Calibri"/>
                <a:sym typeface="Calibri"/>
              </a:rPr>
              <a:t>‹#›</a:t>
            </a:fld>
            <a:endParaRPr lang="en-US" sz="1200" b="0" i="0" u="none" strike="noStrike" cap="none" dirty="0">
              <a:solidFill>
                <a:srgbClr val="888888"/>
              </a:solidFill>
              <a:latin typeface="Calibri"/>
              <a:ea typeface="Calibri"/>
              <a:cs typeface="Calibri"/>
              <a:sym typeface="Calibri"/>
            </a:endParaRPr>
          </a:p>
        </p:txBody>
      </p:sp>
    </p:spTree>
    <p:extLst>
      <p:ext uri="{BB962C8B-B14F-4D97-AF65-F5344CB8AC3E}">
        <p14:creationId xmlns:p14="http://schemas.microsoft.com/office/powerpoint/2010/main" val="36283240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DF70BE-F822-8943-B4D1-B938F12DEFF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26199167-377A-AC4E-A594-F6FBC062AA96}"/>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3FB21F4-949E-4342-96FD-14B69C83EF2B}"/>
              </a:ext>
            </a:extLst>
          </p:cNvPr>
          <p:cNvSpPr>
            <a:spLocks noGrp="1"/>
          </p:cNvSpPr>
          <p:nvPr>
            <p:ph type="dt" sz="half" idx="10"/>
          </p:nvPr>
        </p:nvSpPr>
        <p:spPr/>
        <p:txBody>
          <a:bodyPr/>
          <a:lstStyle/>
          <a:p>
            <a:endParaRPr lang="en-US" dirty="0"/>
          </a:p>
        </p:txBody>
      </p:sp>
      <p:sp>
        <p:nvSpPr>
          <p:cNvPr id="5" name="Footer Placeholder 4">
            <a:extLst>
              <a:ext uri="{FF2B5EF4-FFF2-40B4-BE49-F238E27FC236}">
                <a16:creationId xmlns:a16="http://schemas.microsoft.com/office/drawing/2014/main" id="{A1D5BE1E-7286-1244-9889-F10EBD0CD88D}"/>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B5F1EC51-7366-A44F-B954-012603AB3E90}"/>
              </a:ext>
            </a:extLst>
          </p:cNvPr>
          <p:cNvSpPr>
            <a:spLocks noGrp="1"/>
          </p:cNvSpPr>
          <p:nvPr>
            <p:ph type="sldNum" sz="quarter" idx="12"/>
          </p:nvPr>
        </p:nvSpPr>
        <p:spPr/>
        <p:txBody>
          <a:bodyPr/>
          <a:lstStyle/>
          <a:p>
            <a:pPr marL="0" marR="0" lvl="0" indent="0" algn="r" rtl="0">
              <a:spcBef>
                <a:spcPts val="0"/>
              </a:spcBef>
              <a:buSzPct val="25000"/>
              <a:buNone/>
            </a:pPr>
            <a:fld id="{00000000-1234-1234-1234-123412341234}" type="slidenum">
              <a:rPr lang="en-US" sz="1200" b="0" i="0" u="none" strike="noStrike" cap="none" smtClean="0">
                <a:solidFill>
                  <a:srgbClr val="888888"/>
                </a:solidFill>
                <a:latin typeface="Calibri"/>
                <a:ea typeface="Calibri"/>
                <a:cs typeface="Calibri"/>
                <a:sym typeface="Calibri"/>
              </a:rPr>
              <a:t>‹#›</a:t>
            </a:fld>
            <a:endParaRPr lang="en-US" sz="1200" b="0" i="0" u="none" strike="noStrike" cap="none" dirty="0">
              <a:solidFill>
                <a:srgbClr val="888888"/>
              </a:solidFill>
              <a:latin typeface="Calibri"/>
              <a:ea typeface="Calibri"/>
              <a:cs typeface="Calibri"/>
              <a:sym typeface="Calibri"/>
            </a:endParaRPr>
          </a:p>
        </p:txBody>
      </p:sp>
    </p:spTree>
    <p:extLst>
      <p:ext uri="{BB962C8B-B14F-4D97-AF65-F5344CB8AC3E}">
        <p14:creationId xmlns:p14="http://schemas.microsoft.com/office/powerpoint/2010/main" val="4174482637"/>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71057C5-A509-E04E-8998-47BCAC64F2F4}"/>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6D7CDFD7-D4C0-BD42-9F4A-4290C9273B08}"/>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6EB06A7-B8BA-C84B-AEA1-ECD0B88E7986}"/>
              </a:ext>
            </a:extLst>
          </p:cNvPr>
          <p:cNvSpPr>
            <a:spLocks noGrp="1"/>
          </p:cNvSpPr>
          <p:nvPr>
            <p:ph type="dt" sz="half" idx="10"/>
          </p:nvPr>
        </p:nvSpPr>
        <p:spPr/>
        <p:txBody>
          <a:bodyPr/>
          <a:lstStyle/>
          <a:p>
            <a:endParaRPr lang="en-US" dirty="0"/>
          </a:p>
        </p:txBody>
      </p:sp>
      <p:sp>
        <p:nvSpPr>
          <p:cNvPr id="5" name="Footer Placeholder 4">
            <a:extLst>
              <a:ext uri="{FF2B5EF4-FFF2-40B4-BE49-F238E27FC236}">
                <a16:creationId xmlns:a16="http://schemas.microsoft.com/office/drawing/2014/main" id="{CD5BD175-ECB1-894C-8708-2E52C630D181}"/>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83B2FF1A-D494-DD4F-A28F-A4E85D072E46}"/>
              </a:ext>
            </a:extLst>
          </p:cNvPr>
          <p:cNvSpPr>
            <a:spLocks noGrp="1"/>
          </p:cNvSpPr>
          <p:nvPr>
            <p:ph type="sldNum" sz="quarter" idx="12"/>
          </p:nvPr>
        </p:nvSpPr>
        <p:spPr/>
        <p:txBody>
          <a:bodyPr/>
          <a:lstStyle/>
          <a:p>
            <a:pPr marL="0" marR="0" lvl="0" indent="0" algn="r" rtl="0">
              <a:spcBef>
                <a:spcPts val="0"/>
              </a:spcBef>
              <a:buSzPct val="25000"/>
              <a:buNone/>
            </a:pPr>
            <a:fld id="{00000000-1234-1234-1234-123412341234}" type="slidenum">
              <a:rPr lang="en-US" sz="1200" b="0" i="0" u="none" strike="noStrike" cap="none" smtClean="0">
                <a:solidFill>
                  <a:srgbClr val="888888"/>
                </a:solidFill>
                <a:latin typeface="Calibri"/>
                <a:ea typeface="Calibri"/>
                <a:cs typeface="Calibri"/>
                <a:sym typeface="Calibri"/>
              </a:rPr>
              <a:t>‹#›</a:t>
            </a:fld>
            <a:endParaRPr lang="en-US" sz="1200" b="0" i="0" u="none" strike="noStrike" cap="none" dirty="0">
              <a:solidFill>
                <a:srgbClr val="888888"/>
              </a:solidFill>
              <a:latin typeface="Calibri"/>
              <a:ea typeface="Calibri"/>
              <a:cs typeface="Calibri"/>
              <a:sym typeface="Calibri"/>
            </a:endParaRPr>
          </a:p>
        </p:txBody>
      </p:sp>
    </p:spTree>
    <p:extLst>
      <p:ext uri="{BB962C8B-B14F-4D97-AF65-F5344CB8AC3E}">
        <p14:creationId xmlns:p14="http://schemas.microsoft.com/office/powerpoint/2010/main" val="3682338133"/>
      </p:ext>
    </p:extLst>
  </p:cSld>
  <p:clrMapOvr>
    <a:masterClrMapping/>
  </p:clrMapOvr>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0F7D10-F408-814C-BF04-DC388E67083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D0E1098-02E9-C746-8219-3A49117E8F18}"/>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AED180C-157D-8A49-AD12-05594BDBD756}"/>
              </a:ext>
            </a:extLst>
          </p:cNvPr>
          <p:cNvSpPr>
            <a:spLocks noGrp="1"/>
          </p:cNvSpPr>
          <p:nvPr>
            <p:ph type="dt" sz="half" idx="10"/>
          </p:nvPr>
        </p:nvSpPr>
        <p:spPr/>
        <p:txBody>
          <a:bodyPr/>
          <a:lstStyle/>
          <a:p>
            <a:endParaRPr lang="en-US" dirty="0"/>
          </a:p>
        </p:txBody>
      </p:sp>
      <p:sp>
        <p:nvSpPr>
          <p:cNvPr id="5" name="Footer Placeholder 4">
            <a:extLst>
              <a:ext uri="{FF2B5EF4-FFF2-40B4-BE49-F238E27FC236}">
                <a16:creationId xmlns:a16="http://schemas.microsoft.com/office/drawing/2014/main" id="{8E70D6F1-0560-3F45-8E05-94FB6D3BF263}"/>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92AC5DD6-59E1-9D43-AAC0-EBAF3FFE0BA5}"/>
              </a:ext>
            </a:extLst>
          </p:cNvPr>
          <p:cNvSpPr>
            <a:spLocks noGrp="1"/>
          </p:cNvSpPr>
          <p:nvPr>
            <p:ph type="sldNum" sz="quarter" idx="12"/>
          </p:nvPr>
        </p:nvSpPr>
        <p:spPr/>
        <p:txBody>
          <a:bodyPr/>
          <a:lstStyle/>
          <a:p>
            <a:pPr marL="0" marR="0" lvl="0" indent="0" algn="r" rtl="0">
              <a:spcBef>
                <a:spcPts val="0"/>
              </a:spcBef>
              <a:buSzPct val="25000"/>
              <a:buNone/>
            </a:pPr>
            <a:fld id="{00000000-1234-1234-1234-123412341234}" type="slidenum">
              <a:rPr lang="en-US" sz="1200" b="0" i="0" u="none" strike="noStrike" cap="none" smtClean="0">
                <a:solidFill>
                  <a:srgbClr val="888888"/>
                </a:solidFill>
                <a:latin typeface="Calibri"/>
                <a:ea typeface="Calibri"/>
                <a:cs typeface="Calibri"/>
                <a:sym typeface="Calibri"/>
              </a:rPr>
              <a:t>‹#›</a:t>
            </a:fld>
            <a:endParaRPr lang="en-US" sz="1200" b="0" i="0" u="none" strike="noStrike" cap="none" dirty="0">
              <a:solidFill>
                <a:srgbClr val="888888"/>
              </a:solidFill>
              <a:latin typeface="Calibri"/>
              <a:ea typeface="Calibri"/>
              <a:cs typeface="Calibri"/>
              <a:sym typeface="Calibri"/>
            </a:endParaRPr>
          </a:p>
        </p:txBody>
      </p:sp>
    </p:spTree>
    <p:extLst>
      <p:ext uri="{BB962C8B-B14F-4D97-AF65-F5344CB8AC3E}">
        <p14:creationId xmlns:p14="http://schemas.microsoft.com/office/powerpoint/2010/main" val="24354342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57A757-B085-7149-AC10-3FE98EA9087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9AA53CA0-76BE-AD4A-98D3-D9E9E77B11C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7D85DF66-7AEF-1D4A-A23E-3401692313E6}"/>
              </a:ext>
            </a:extLst>
          </p:cNvPr>
          <p:cNvSpPr>
            <a:spLocks noGrp="1"/>
          </p:cNvSpPr>
          <p:nvPr>
            <p:ph type="dt" sz="half" idx="10"/>
          </p:nvPr>
        </p:nvSpPr>
        <p:spPr/>
        <p:txBody>
          <a:bodyPr/>
          <a:lstStyle/>
          <a:p>
            <a:endParaRPr lang="en-US" dirty="0"/>
          </a:p>
        </p:txBody>
      </p:sp>
      <p:sp>
        <p:nvSpPr>
          <p:cNvPr id="5" name="Footer Placeholder 4">
            <a:extLst>
              <a:ext uri="{FF2B5EF4-FFF2-40B4-BE49-F238E27FC236}">
                <a16:creationId xmlns:a16="http://schemas.microsoft.com/office/drawing/2014/main" id="{198C1232-172A-CC49-994A-F4FE3808B085}"/>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33F7F208-7E5E-3049-9555-FD9546BC5246}"/>
              </a:ext>
            </a:extLst>
          </p:cNvPr>
          <p:cNvSpPr>
            <a:spLocks noGrp="1"/>
          </p:cNvSpPr>
          <p:nvPr>
            <p:ph type="sldNum" sz="quarter" idx="12"/>
          </p:nvPr>
        </p:nvSpPr>
        <p:spPr/>
        <p:txBody>
          <a:bodyPr/>
          <a:lstStyle/>
          <a:p>
            <a:pPr marL="0" marR="0" lvl="0" indent="0" algn="r" rtl="0">
              <a:spcBef>
                <a:spcPts val="0"/>
              </a:spcBef>
              <a:buSzPct val="25000"/>
              <a:buNone/>
            </a:pPr>
            <a:fld id="{00000000-1234-1234-1234-123412341234}" type="slidenum">
              <a:rPr lang="en-US" sz="1200" b="0" i="0" u="none" strike="noStrike" cap="none" smtClean="0">
                <a:solidFill>
                  <a:srgbClr val="888888"/>
                </a:solidFill>
                <a:latin typeface="Calibri"/>
                <a:ea typeface="Calibri"/>
                <a:cs typeface="Calibri"/>
                <a:sym typeface="Calibri"/>
              </a:rPr>
              <a:t>‹#›</a:t>
            </a:fld>
            <a:endParaRPr lang="en-US" sz="1200" b="0" i="0" u="none" strike="noStrike" cap="none" dirty="0">
              <a:solidFill>
                <a:srgbClr val="888888"/>
              </a:solidFill>
              <a:latin typeface="Calibri"/>
              <a:ea typeface="Calibri"/>
              <a:cs typeface="Calibri"/>
              <a:sym typeface="Calibri"/>
            </a:endParaRPr>
          </a:p>
        </p:txBody>
      </p:sp>
    </p:spTree>
    <p:extLst>
      <p:ext uri="{BB962C8B-B14F-4D97-AF65-F5344CB8AC3E}">
        <p14:creationId xmlns:p14="http://schemas.microsoft.com/office/powerpoint/2010/main" val="159937551"/>
      </p:ext>
    </p:extLst>
  </p:cSld>
  <p:clrMapOvr>
    <a:masterClrMapping/>
  </p:clrMapOvr>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087C33-DA90-3647-8ED0-C91D0E7BD2B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52D0FFC-B56F-694C-8A88-174D8497AA6D}"/>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F4D5EB2-4580-5349-A7E2-57B554FF81B4}"/>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E8A5570-6AC2-514E-95DC-7851BD31FD3F}"/>
              </a:ext>
            </a:extLst>
          </p:cNvPr>
          <p:cNvSpPr>
            <a:spLocks noGrp="1"/>
          </p:cNvSpPr>
          <p:nvPr>
            <p:ph type="dt" sz="half" idx="10"/>
          </p:nvPr>
        </p:nvSpPr>
        <p:spPr/>
        <p:txBody>
          <a:bodyPr/>
          <a:lstStyle/>
          <a:p>
            <a:endParaRPr lang="en-US" dirty="0"/>
          </a:p>
        </p:txBody>
      </p:sp>
      <p:sp>
        <p:nvSpPr>
          <p:cNvPr id="6" name="Footer Placeholder 5">
            <a:extLst>
              <a:ext uri="{FF2B5EF4-FFF2-40B4-BE49-F238E27FC236}">
                <a16:creationId xmlns:a16="http://schemas.microsoft.com/office/drawing/2014/main" id="{003B907F-0320-C34A-8F45-0A23BFF45CE2}"/>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149DF319-F493-8141-8C35-555FAF67FEF5}"/>
              </a:ext>
            </a:extLst>
          </p:cNvPr>
          <p:cNvSpPr>
            <a:spLocks noGrp="1"/>
          </p:cNvSpPr>
          <p:nvPr>
            <p:ph type="sldNum" sz="quarter" idx="12"/>
          </p:nvPr>
        </p:nvSpPr>
        <p:spPr/>
        <p:txBody>
          <a:bodyPr/>
          <a:lstStyle/>
          <a:p>
            <a:pPr marL="0" marR="0" lvl="0" indent="0" algn="r" rtl="0">
              <a:spcBef>
                <a:spcPts val="0"/>
              </a:spcBef>
              <a:buSzPct val="25000"/>
              <a:buNone/>
            </a:pPr>
            <a:fld id="{00000000-1234-1234-1234-123412341234}" type="slidenum">
              <a:rPr lang="en-US" sz="1200" b="0" i="0" u="none" strike="noStrike" cap="none" smtClean="0">
                <a:solidFill>
                  <a:srgbClr val="888888"/>
                </a:solidFill>
                <a:latin typeface="Calibri"/>
                <a:ea typeface="Calibri"/>
                <a:cs typeface="Calibri"/>
                <a:sym typeface="Calibri"/>
              </a:rPr>
              <a:t>‹#›</a:t>
            </a:fld>
            <a:endParaRPr lang="en-US" sz="1200" b="0" i="0" u="none" strike="noStrike" cap="none" dirty="0">
              <a:solidFill>
                <a:srgbClr val="888888"/>
              </a:solidFill>
              <a:latin typeface="Calibri"/>
              <a:ea typeface="Calibri"/>
              <a:cs typeface="Calibri"/>
              <a:sym typeface="Calibri"/>
            </a:endParaRPr>
          </a:p>
        </p:txBody>
      </p:sp>
    </p:spTree>
    <p:extLst>
      <p:ext uri="{BB962C8B-B14F-4D97-AF65-F5344CB8AC3E}">
        <p14:creationId xmlns:p14="http://schemas.microsoft.com/office/powerpoint/2010/main" val="22786652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72E11B-E8F2-7A41-BECF-EDDD73DB0E1F}"/>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08CF003-5434-A644-AB96-F620F2F3B21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30A56A59-283D-AE48-9D09-456F79807944}"/>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2003727-6A47-B94D-BC82-3F623E635A9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EB326714-F159-1A4D-B038-0349155CABF2}"/>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F3B824F-5F57-F646-926B-DB725DF757F6}"/>
              </a:ext>
            </a:extLst>
          </p:cNvPr>
          <p:cNvSpPr>
            <a:spLocks noGrp="1"/>
          </p:cNvSpPr>
          <p:nvPr>
            <p:ph type="dt" sz="half" idx="10"/>
          </p:nvPr>
        </p:nvSpPr>
        <p:spPr/>
        <p:txBody>
          <a:bodyPr/>
          <a:lstStyle/>
          <a:p>
            <a:endParaRPr lang="en-US" dirty="0"/>
          </a:p>
        </p:txBody>
      </p:sp>
      <p:sp>
        <p:nvSpPr>
          <p:cNvPr id="8" name="Footer Placeholder 7">
            <a:extLst>
              <a:ext uri="{FF2B5EF4-FFF2-40B4-BE49-F238E27FC236}">
                <a16:creationId xmlns:a16="http://schemas.microsoft.com/office/drawing/2014/main" id="{CB385B87-CF46-C04E-A59A-19488254A735}"/>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AEF43B20-404E-1044-851D-C4F69A68BD7B}"/>
              </a:ext>
            </a:extLst>
          </p:cNvPr>
          <p:cNvSpPr>
            <a:spLocks noGrp="1"/>
          </p:cNvSpPr>
          <p:nvPr>
            <p:ph type="sldNum" sz="quarter" idx="12"/>
          </p:nvPr>
        </p:nvSpPr>
        <p:spPr/>
        <p:txBody>
          <a:bodyPr/>
          <a:lstStyle/>
          <a:p>
            <a:pPr marL="0" marR="0" lvl="0" indent="0" algn="r" rtl="0">
              <a:spcBef>
                <a:spcPts val="0"/>
              </a:spcBef>
              <a:buSzPct val="25000"/>
              <a:buNone/>
            </a:pPr>
            <a:fld id="{00000000-1234-1234-1234-123412341234}" type="slidenum">
              <a:rPr lang="en-US" sz="1200" b="0" i="0" u="none" strike="noStrike" cap="none" smtClean="0">
                <a:solidFill>
                  <a:srgbClr val="888888"/>
                </a:solidFill>
                <a:latin typeface="Calibri"/>
                <a:ea typeface="Calibri"/>
                <a:cs typeface="Calibri"/>
                <a:sym typeface="Calibri"/>
              </a:rPr>
              <a:t>‹#›</a:t>
            </a:fld>
            <a:endParaRPr lang="en-US" sz="1200" b="0" i="0" u="none" strike="noStrike" cap="none" dirty="0">
              <a:solidFill>
                <a:srgbClr val="888888"/>
              </a:solidFill>
              <a:latin typeface="Calibri"/>
              <a:ea typeface="Calibri"/>
              <a:cs typeface="Calibri"/>
              <a:sym typeface="Calibri"/>
            </a:endParaRPr>
          </a:p>
        </p:txBody>
      </p:sp>
    </p:spTree>
    <p:extLst>
      <p:ext uri="{BB962C8B-B14F-4D97-AF65-F5344CB8AC3E}">
        <p14:creationId xmlns:p14="http://schemas.microsoft.com/office/powerpoint/2010/main" val="20614344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650E58-795B-F44A-88F9-1194FC07AB7C}"/>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8AC114D1-2933-F644-9CAA-C1AE964DCCE7}"/>
              </a:ext>
            </a:extLst>
          </p:cNvPr>
          <p:cNvSpPr>
            <a:spLocks noGrp="1"/>
          </p:cNvSpPr>
          <p:nvPr>
            <p:ph type="dt" sz="half" idx="10"/>
          </p:nvPr>
        </p:nvSpPr>
        <p:spPr/>
        <p:txBody>
          <a:bodyPr/>
          <a:lstStyle/>
          <a:p>
            <a:endParaRPr lang="en-US" dirty="0"/>
          </a:p>
        </p:txBody>
      </p:sp>
      <p:sp>
        <p:nvSpPr>
          <p:cNvPr id="4" name="Footer Placeholder 3">
            <a:extLst>
              <a:ext uri="{FF2B5EF4-FFF2-40B4-BE49-F238E27FC236}">
                <a16:creationId xmlns:a16="http://schemas.microsoft.com/office/drawing/2014/main" id="{0D9274E9-B8DC-BE43-B76C-C3CA57DB892C}"/>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14AA15A5-B0BD-F148-8F1A-E8CCBB3CDC09}"/>
              </a:ext>
            </a:extLst>
          </p:cNvPr>
          <p:cNvSpPr>
            <a:spLocks noGrp="1"/>
          </p:cNvSpPr>
          <p:nvPr>
            <p:ph type="sldNum" sz="quarter" idx="12"/>
          </p:nvPr>
        </p:nvSpPr>
        <p:spPr/>
        <p:txBody>
          <a:bodyPr/>
          <a:lstStyle/>
          <a:p>
            <a:pPr marL="0" marR="0" lvl="0" indent="0" algn="r" rtl="0">
              <a:spcBef>
                <a:spcPts val="0"/>
              </a:spcBef>
              <a:buSzPct val="25000"/>
              <a:buNone/>
            </a:pPr>
            <a:fld id="{00000000-1234-1234-1234-123412341234}" type="slidenum">
              <a:rPr lang="en-US" sz="1200" b="0" i="0" u="none" strike="noStrike" cap="none" smtClean="0">
                <a:solidFill>
                  <a:srgbClr val="888888"/>
                </a:solidFill>
                <a:latin typeface="Calibri"/>
                <a:ea typeface="Calibri"/>
                <a:cs typeface="Calibri"/>
                <a:sym typeface="Calibri"/>
              </a:rPr>
              <a:t>‹#›</a:t>
            </a:fld>
            <a:endParaRPr lang="en-US" sz="1200" b="0" i="0" u="none" strike="noStrike" cap="none" dirty="0">
              <a:solidFill>
                <a:srgbClr val="888888"/>
              </a:solidFill>
              <a:latin typeface="Calibri"/>
              <a:ea typeface="Calibri"/>
              <a:cs typeface="Calibri"/>
              <a:sym typeface="Calibri"/>
            </a:endParaRPr>
          </a:p>
        </p:txBody>
      </p:sp>
      <p:pic>
        <p:nvPicPr>
          <p:cNvPr id="6" name="Shape 15">
            <a:extLst>
              <a:ext uri="{FF2B5EF4-FFF2-40B4-BE49-F238E27FC236}">
                <a16:creationId xmlns:a16="http://schemas.microsoft.com/office/drawing/2014/main" id="{E04940DC-6BD6-5C43-9A73-9C47A97B4EC2}"/>
              </a:ext>
            </a:extLst>
          </p:cNvPr>
          <p:cNvPicPr preferRelativeResize="0"/>
          <p:nvPr userDrawn="1"/>
        </p:nvPicPr>
        <p:blipFill rotWithShape="1">
          <a:blip r:embed="rId2">
            <a:alphaModFix/>
          </a:blip>
          <a:srcRect/>
          <a:stretch/>
        </p:blipFill>
        <p:spPr>
          <a:xfrm>
            <a:off x="11173972" y="47448"/>
            <a:ext cx="964652" cy="964652"/>
          </a:xfrm>
          <a:prstGeom prst="rect">
            <a:avLst/>
          </a:prstGeom>
          <a:noFill/>
          <a:ln>
            <a:noFill/>
          </a:ln>
        </p:spPr>
      </p:pic>
    </p:spTree>
    <p:extLst>
      <p:ext uri="{BB962C8B-B14F-4D97-AF65-F5344CB8AC3E}">
        <p14:creationId xmlns:p14="http://schemas.microsoft.com/office/powerpoint/2010/main" val="40454922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D983FFA-4F0A-E84C-A0EA-76DE9DBE4BA9}"/>
              </a:ext>
            </a:extLst>
          </p:cNvPr>
          <p:cNvSpPr>
            <a:spLocks noGrp="1"/>
          </p:cNvSpPr>
          <p:nvPr>
            <p:ph type="dt" sz="half" idx="10"/>
          </p:nvPr>
        </p:nvSpPr>
        <p:spPr/>
        <p:txBody>
          <a:bodyPr/>
          <a:lstStyle/>
          <a:p>
            <a:endParaRPr lang="en-US" dirty="0"/>
          </a:p>
        </p:txBody>
      </p:sp>
      <p:sp>
        <p:nvSpPr>
          <p:cNvPr id="3" name="Footer Placeholder 2">
            <a:extLst>
              <a:ext uri="{FF2B5EF4-FFF2-40B4-BE49-F238E27FC236}">
                <a16:creationId xmlns:a16="http://schemas.microsoft.com/office/drawing/2014/main" id="{9C57A624-4FE6-0A40-9E38-AD4701EB45C0}"/>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6CC354A9-471C-6142-B973-A72FFC1ECF1A}"/>
              </a:ext>
            </a:extLst>
          </p:cNvPr>
          <p:cNvSpPr>
            <a:spLocks noGrp="1"/>
          </p:cNvSpPr>
          <p:nvPr>
            <p:ph type="sldNum" sz="quarter" idx="12"/>
          </p:nvPr>
        </p:nvSpPr>
        <p:spPr/>
        <p:txBody>
          <a:bodyPr/>
          <a:lstStyle/>
          <a:p>
            <a:pPr marL="0" marR="0" lvl="0" indent="0" algn="r" rtl="0">
              <a:spcBef>
                <a:spcPts val="0"/>
              </a:spcBef>
              <a:buSzPct val="25000"/>
              <a:buNone/>
            </a:pPr>
            <a:fld id="{00000000-1234-1234-1234-123412341234}" type="slidenum">
              <a:rPr lang="en-US" sz="1200" b="0" i="0" u="none" strike="noStrike" cap="none" smtClean="0">
                <a:solidFill>
                  <a:srgbClr val="888888"/>
                </a:solidFill>
                <a:latin typeface="Calibri"/>
                <a:ea typeface="Calibri"/>
                <a:cs typeface="Calibri"/>
                <a:sym typeface="Calibri"/>
              </a:rPr>
              <a:t>‹#›</a:t>
            </a:fld>
            <a:endParaRPr lang="en-US" sz="1200" b="0" i="0" u="none" strike="noStrike" cap="none" dirty="0">
              <a:solidFill>
                <a:srgbClr val="888888"/>
              </a:solidFill>
              <a:latin typeface="Calibri"/>
              <a:ea typeface="Calibri"/>
              <a:cs typeface="Calibri"/>
              <a:sym typeface="Calibri"/>
            </a:endParaRPr>
          </a:p>
        </p:txBody>
      </p:sp>
    </p:spTree>
    <p:extLst>
      <p:ext uri="{BB962C8B-B14F-4D97-AF65-F5344CB8AC3E}">
        <p14:creationId xmlns:p14="http://schemas.microsoft.com/office/powerpoint/2010/main" val="2590139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704C9D-4E31-DD43-92E7-5873741CA38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959396D-F05A-8F46-A472-433BAEFBECE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B43E356F-137D-BB43-8F44-6E2C9CCB065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B0E4A927-28E0-3B42-B023-583A2775AA6C}"/>
              </a:ext>
            </a:extLst>
          </p:cNvPr>
          <p:cNvSpPr>
            <a:spLocks noGrp="1"/>
          </p:cNvSpPr>
          <p:nvPr>
            <p:ph type="dt" sz="half" idx="10"/>
          </p:nvPr>
        </p:nvSpPr>
        <p:spPr/>
        <p:txBody>
          <a:bodyPr/>
          <a:lstStyle/>
          <a:p>
            <a:endParaRPr lang="en-US" dirty="0"/>
          </a:p>
        </p:txBody>
      </p:sp>
      <p:sp>
        <p:nvSpPr>
          <p:cNvPr id="6" name="Footer Placeholder 5">
            <a:extLst>
              <a:ext uri="{FF2B5EF4-FFF2-40B4-BE49-F238E27FC236}">
                <a16:creationId xmlns:a16="http://schemas.microsoft.com/office/drawing/2014/main" id="{1122FC5B-5029-7A4F-BF55-3D45CE08D065}"/>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EFE4BC45-20B0-4D4C-8302-8DB1C2FF6489}"/>
              </a:ext>
            </a:extLst>
          </p:cNvPr>
          <p:cNvSpPr>
            <a:spLocks noGrp="1"/>
          </p:cNvSpPr>
          <p:nvPr>
            <p:ph type="sldNum" sz="quarter" idx="12"/>
          </p:nvPr>
        </p:nvSpPr>
        <p:spPr/>
        <p:txBody>
          <a:bodyPr/>
          <a:lstStyle/>
          <a:p>
            <a:pPr marL="0" marR="0" lvl="0" indent="0" algn="r" rtl="0">
              <a:spcBef>
                <a:spcPts val="0"/>
              </a:spcBef>
              <a:buSzPct val="25000"/>
              <a:buNone/>
            </a:pPr>
            <a:fld id="{00000000-1234-1234-1234-123412341234}" type="slidenum">
              <a:rPr lang="en-US" sz="1200" b="0" i="0" u="none" strike="noStrike" cap="none" smtClean="0">
                <a:solidFill>
                  <a:srgbClr val="888888"/>
                </a:solidFill>
                <a:latin typeface="Calibri"/>
                <a:ea typeface="Calibri"/>
                <a:cs typeface="Calibri"/>
                <a:sym typeface="Calibri"/>
              </a:rPr>
              <a:t>‹#›</a:t>
            </a:fld>
            <a:endParaRPr lang="en-US" sz="1200" b="0" i="0" u="none" strike="noStrike" cap="none" dirty="0">
              <a:solidFill>
                <a:srgbClr val="888888"/>
              </a:solidFill>
              <a:latin typeface="Calibri"/>
              <a:ea typeface="Calibri"/>
              <a:cs typeface="Calibri"/>
              <a:sym typeface="Calibri"/>
            </a:endParaRPr>
          </a:p>
        </p:txBody>
      </p:sp>
    </p:spTree>
    <p:extLst>
      <p:ext uri="{BB962C8B-B14F-4D97-AF65-F5344CB8AC3E}">
        <p14:creationId xmlns:p14="http://schemas.microsoft.com/office/powerpoint/2010/main" val="4016849511"/>
      </p:ext>
    </p:extLst>
  </p:cSld>
  <p:clrMapOvr>
    <a:masterClrMapping/>
  </p:clrMapOvr>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E2B0CF-2593-BD4E-9813-D6680F713E4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47BCB453-A732-6348-8A16-9947627EF1E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1D404A3E-D096-994E-89DA-484F9C97D8A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CBCBC757-95C5-A44C-9E27-AAADE3C8519B}"/>
              </a:ext>
            </a:extLst>
          </p:cNvPr>
          <p:cNvSpPr>
            <a:spLocks noGrp="1"/>
          </p:cNvSpPr>
          <p:nvPr>
            <p:ph type="dt" sz="half" idx="10"/>
          </p:nvPr>
        </p:nvSpPr>
        <p:spPr/>
        <p:txBody>
          <a:bodyPr/>
          <a:lstStyle/>
          <a:p>
            <a:endParaRPr lang="en-US" dirty="0"/>
          </a:p>
        </p:txBody>
      </p:sp>
      <p:sp>
        <p:nvSpPr>
          <p:cNvPr id="6" name="Footer Placeholder 5">
            <a:extLst>
              <a:ext uri="{FF2B5EF4-FFF2-40B4-BE49-F238E27FC236}">
                <a16:creationId xmlns:a16="http://schemas.microsoft.com/office/drawing/2014/main" id="{490275E5-16E8-2B41-8606-0AE2D9BA6026}"/>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268BBDF0-B629-8F45-9B80-C847C29EDC5D}"/>
              </a:ext>
            </a:extLst>
          </p:cNvPr>
          <p:cNvSpPr>
            <a:spLocks noGrp="1"/>
          </p:cNvSpPr>
          <p:nvPr>
            <p:ph type="sldNum" sz="quarter" idx="12"/>
          </p:nvPr>
        </p:nvSpPr>
        <p:spPr/>
        <p:txBody>
          <a:bodyPr/>
          <a:lstStyle/>
          <a:p>
            <a:pPr marL="0" marR="0" lvl="0" indent="0" algn="r" rtl="0">
              <a:spcBef>
                <a:spcPts val="0"/>
              </a:spcBef>
              <a:buSzPct val="25000"/>
              <a:buNone/>
            </a:pPr>
            <a:fld id="{00000000-1234-1234-1234-123412341234}" type="slidenum">
              <a:rPr lang="en-US" sz="1200" b="0" i="0" u="none" strike="noStrike" cap="none" smtClean="0">
                <a:solidFill>
                  <a:srgbClr val="888888"/>
                </a:solidFill>
                <a:latin typeface="Calibri"/>
                <a:ea typeface="Calibri"/>
                <a:cs typeface="Calibri"/>
                <a:sym typeface="Calibri"/>
              </a:rPr>
              <a:t>‹#›</a:t>
            </a:fld>
            <a:endParaRPr lang="en-US" sz="1200" b="0" i="0" u="none" strike="noStrike" cap="none" dirty="0">
              <a:solidFill>
                <a:srgbClr val="888888"/>
              </a:solidFill>
              <a:latin typeface="Calibri"/>
              <a:ea typeface="Calibri"/>
              <a:cs typeface="Calibri"/>
              <a:sym typeface="Calibri"/>
            </a:endParaRPr>
          </a:p>
        </p:txBody>
      </p:sp>
    </p:spTree>
    <p:extLst>
      <p:ext uri="{BB962C8B-B14F-4D97-AF65-F5344CB8AC3E}">
        <p14:creationId xmlns:p14="http://schemas.microsoft.com/office/powerpoint/2010/main" val="2861946050"/>
      </p:ext>
    </p:extLst>
  </p:cSld>
  <p:clrMapOvr>
    <a:masterClrMapping/>
  </p:clrMapOvr>
  <p:hf sldNum="0"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1B713DB-BD32-B34D-AA09-D00A6B7BA99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4D619F88-5B3F-754C-ADD3-51D2D5405DC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BA445D3-7D81-F14F-9118-46984D63886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dirty="0"/>
          </a:p>
        </p:txBody>
      </p:sp>
      <p:sp>
        <p:nvSpPr>
          <p:cNvPr id="5" name="Footer Placeholder 4">
            <a:extLst>
              <a:ext uri="{FF2B5EF4-FFF2-40B4-BE49-F238E27FC236}">
                <a16:creationId xmlns:a16="http://schemas.microsoft.com/office/drawing/2014/main" id="{DDF6B9F6-D42F-E94B-B9F5-3BB37261889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E1FBBEFA-E375-0A4F-B35E-89F00854FDF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marL="0" marR="0" lvl="0" indent="0" algn="r" rtl="0">
              <a:spcBef>
                <a:spcPts val="0"/>
              </a:spcBef>
              <a:buSzPct val="25000"/>
              <a:buNone/>
            </a:pPr>
            <a:fld id="{00000000-1234-1234-1234-123412341234}" type="slidenum">
              <a:rPr lang="en-US" sz="1200" b="0" i="0" u="none" strike="noStrike" cap="none" smtClean="0">
                <a:solidFill>
                  <a:srgbClr val="888888"/>
                </a:solidFill>
                <a:latin typeface="Calibri"/>
                <a:ea typeface="Calibri"/>
                <a:cs typeface="Calibri"/>
                <a:sym typeface="Calibri"/>
              </a:rPr>
              <a:t>‹#›</a:t>
            </a:fld>
            <a:endParaRPr lang="en-US" sz="1200" b="0" i="0" u="none" strike="noStrike" cap="none" dirty="0">
              <a:solidFill>
                <a:srgbClr val="888888"/>
              </a:solidFill>
              <a:latin typeface="Calibri"/>
              <a:ea typeface="Calibri"/>
              <a:cs typeface="Calibri"/>
              <a:sym typeface="Calibri"/>
            </a:endParaRPr>
          </a:p>
        </p:txBody>
      </p:sp>
      <p:pic>
        <p:nvPicPr>
          <p:cNvPr id="9" name="Picture 8">
            <a:extLst>
              <a:ext uri="{FF2B5EF4-FFF2-40B4-BE49-F238E27FC236}">
                <a16:creationId xmlns:a16="http://schemas.microsoft.com/office/drawing/2014/main" id="{2E1FE2F1-8AEC-CC40-8686-10FD26ACFD4F}"/>
              </a:ext>
            </a:extLst>
          </p:cNvPr>
          <p:cNvPicPr>
            <a:picLocks noChangeAspect="1"/>
          </p:cNvPicPr>
          <p:nvPr userDrawn="1"/>
        </p:nvPicPr>
        <p:blipFill>
          <a:blip r:embed="rId13"/>
          <a:stretch>
            <a:fillRect/>
          </a:stretch>
        </p:blipFill>
        <p:spPr>
          <a:xfrm>
            <a:off x="32274" y="21516"/>
            <a:ext cx="1904103" cy="1085339"/>
          </a:xfrm>
          <a:prstGeom prst="rect">
            <a:avLst/>
          </a:prstGeom>
        </p:spPr>
      </p:pic>
    </p:spTree>
    <p:extLst>
      <p:ext uri="{BB962C8B-B14F-4D97-AF65-F5344CB8AC3E}">
        <p14:creationId xmlns:p14="http://schemas.microsoft.com/office/powerpoint/2010/main" val="1048735507"/>
      </p:ext>
    </p:extLst>
  </p:cSld>
  <p:clrMap bg1="lt1" tx1="dk1" bg2="lt2" tx2="dk2" accent1="accent1" accent2="accent2" accent3="accent3" accent4="accent4" accent5="accent5" accent6="accent6" hlink="hlink" folHlink="folHlink"/>
  <p:sldLayoutIdLst>
    <p:sldLayoutId id="2147483680" r:id="rId1"/>
    <p:sldLayoutId id="2147483681" r:id="rId2"/>
    <p:sldLayoutId id="2147483682" r:id="rId3"/>
    <p:sldLayoutId id="2147483683" r:id="rId4"/>
    <p:sldLayoutId id="2147483684" r:id="rId5"/>
    <p:sldLayoutId id="2147483685" r:id="rId6"/>
    <p:sldLayoutId id="2147483686" r:id="rId7"/>
    <p:sldLayoutId id="2147483687" r:id="rId8"/>
    <p:sldLayoutId id="2147483688" r:id="rId9"/>
    <p:sldLayoutId id="2147483689" r:id="rId10"/>
    <p:sldLayoutId id="2147483690" r:id="rId11"/>
  </p:sldLayoutIdLst>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7"/>
        <p:cNvGrpSpPr/>
        <p:nvPr/>
      </p:nvGrpSpPr>
      <p:grpSpPr>
        <a:xfrm>
          <a:off x="0" y="0"/>
          <a:ext cx="0" cy="0"/>
          <a:chOff x="0" y="0"/>
          <a:chExt cx="0" cy="0"/>
        </a:xfrm>
      </p:grpSpPr>
      <p:sp>
        <p:nvSpPr>
          <p:cNvPr id="58" name="Shape 58"/>
          <p:cNvSpPr txBox="1">
            <a:spLocks noGrp="1"/>
          </p:cNvSpPr>
          <p:nvPr>
            <p:ph type="title"/>
          </p:nvPr>
        </p:nvSpPr>
        <p:spPr>
          <a:xfrm>
            <a:off x="609600" y="274637"/>
            <a:ext cx="10972799" cy="6184505"/>
          </a:xfrm>
          <a:prstGeom prst="rect">
            <a:avLst/>
          </a:prstGeom>
          <a:noFill/>
          <a:ln>
            <a:noFill/>
          </a:ln>
        </p:spPr>
        <p:txBody>
          <a:bodyPr lIns="91425" tIns="45700" rIns="91425" bIns="45700" anchor="ctr" anchorCtr="0">
            <a:noAutofit/>
          </a:bodyPr>
          <a:lstStyle/>
          <a:p>
            <a:pPr marL="0" marR="0" lvl="0" indent="0" algn="ctr" rtl="0">
              <a:spcBef>
                <a:spcPts val="0"/>
              </a:spcBef>
              <a:buClr>
                <a:schemeClr val="dk1"/>
              </a:buClr>
              <a:buSzPct val="25000"/>
              <a:buFont typeface="Calibri"/>
              <a:buNone/>
            </a:pPr>
            <a:br>
              <a:rPr lang="en-US" sz="6600" b="0" i="0" u="none" strike="noStrike" cap="none" dirty="0">
                <a:solidFill>
                  <a:schemeClr val="dk1"/>
                </a:solidFill>
                <a:latin typeface="Calibri"/>
                <a:ea typeface="Calibri"/>
                <a:cs typeface="Calibri"/>
                <a:sym typeface="Calibri"/>
              </a:rPr>
            </a:br>
            <a:br>
              <a:rPr lang="en-US" sz="6600" b="0" i="0" u="none" strike="noStrike" cap="none" dirty="0">
                <a:solidFill>
                  <a:schemeClr val="dk1"/>
                </a:solidFill>
                <a:latin typeface="Calibri"/>
                <a:ea typeface="Calibri"/>
                <a:cs typeface="Calibri"/>
                <a:sym typeface="Calibri"/>
              </a:rPr>
            </a:br>
            <a:r>
              <a:rPr lang="en-US" sz="6600" dirty="0">
                <a:solidFill>
                  <a:schemeClr val="dk1"/>
                </a:solidFill>
                <a:latin typeface="Calibri"/>
                <a:ea typeface="Calibri"/>
                <a:cs typeface="Calibri"/>
                <a:sym typeface="Calibri"/>
              </a:rPr>
              <a:t>Most Common Questions about HIPAA</a:t>
            </a:r>
            <a:br>
              <a:rPr lang="en-US" sz="6600" b="0" i="0" u="none" strike="noStrike" cap="none" dirty="0">
                <a:solidFill>
                  <a:schemeClr val="dk1"/>
                </a:solidFill>
                <a:latin typeface="Calibri"/>
                <a:ea typeface="Calibri"/>
                <a:cs typeface="Calibri"/>
                <a:sym typeface="Calibri"/>
              </a:rPr>
            </a:br>
            <a:br>
              <a:rPr lang="en-US" sz="6600" b="0" i="0" u="none" strike="noStrike" cap="none" dirty="0">
                <a:solidFill>
                  <a:schemeClr val="dk1"/>
                </a:solidFill>
                <a:latin typeface="Calibri"/>
                <a:ea typeface="Calibri"/>
                <a:cs typeface="Calibri"/>
                <a:sym typeface="Calibri"/>
              </a:rPr>
            </a:br>
            <a:r>
              <a:rPr lang="en-US" sz="3200" dirty="0">
                <a:solidFill>
                  <a:schemeClr val="dk1"/>
                </a:solidFill>
                <a:latin typeface="Calibri"/>
                <a:ea typeface="Calibri"/>
                <a:cs typeface="Calibri"/>
                <a:sym typeface="Calibri"/>
              </a:rPr>
              <a:t>J. T. Ash</a:t>
            </a:r>
            <a:br>
              <a:rPr lang="en-US" sz="3200" b="0" i="0" u="none" strike="noStrike" cap="none" dirty="0">
                <a:solidFill>
                  <a:schemeClr val="dk1"/>
                </a:solidFill>
                <a:latin typeface="Calibri"/>
                <a:ea typeface="Calibri"/>
                <a:cs typeface="Calibri"/>
                <a:sym typeface="Calibri"/>
              </a:rPr>
            </a:br>
            <a:r>
              <a:rPr lang="en-US" sz="3200" dirty="0">
                <a:solidFill>
                  <a:schemeClr val="dk1"/>
                </a:solidFill>
                <a:latin typeface="Calibri"/>
                <a:ea typeface="Calibri"/>
                <a:cs typeface="Calibri"/>
                <a:sym typeface="Calibri"/>
              </a:rPr>
              <a:t>HIPAA Compliance Officer</a:t>
            </a:r>
            <a:br>
              <a:rPr lang="en-US" sz="3200" b="0" i="0" u="none" strike="noStrike" cap="none" dirty="0">
                <a:solidFill>
                  <a:schemeClr val="dk1"/>
                </a:solidFill>
                <a:latin typeface="Calibri"/>
                <a:ea typeface="Calibri"/>
                <a:cs typeface="Calibri"/>
                <a:sym typeface="Calibri"/>
              </a:rPr>
            </a:br>
            <a:r>
              <a:rPr lang="en-US" sz="3200" dirty="0">
                <a:solidFill>
                  <a:schemeClr val="dk1"/>
                </a:solidFill>
                <a:latin typeface="Calibri"/>
                <a:ea typeface="Calibri"/>
                <a:cs typeface="Calibri"/>
                <a:sym typeface="Calibri"/>
              </a:rPr>
              <a:t>jtash@hawaii.edu</a:t>
            </a:r>
            <a:endParaRPr lang="en-US" sz="3200" b="0" i="0" u="none" strike="noStrike" cap="none" dirty="0">
              <a:solidFill>
                <a:schemeClr val="dk1"/>
              </a:solidFill>
              <a:latin typeface="Calibri"/>
              <a:ea typeface="Calibri"/>
              <a:cs typeface="Calibri"/>
              <a:sym typeface="Calibri"/>
            </a:endParaRPr>
          </a:p>
        </p:txBody>
      </p:sp>
    </p:spTree>
  </p:cSld>
  <p:clrMapOvr>
    <a:masterClrMapping/>
  </p:clrMapOvr>
  <p:transition spd="med">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62"/>
        <p:cNvGrpSpPr/>
        <p:nvPr/>
      </p:nvGrpSpPr>
      <p:grpSpPr>
        <a:xfrm>
          <a:off x="0" y="0"/>
          <a:ext cx="0" cy="0"/>
          <a:chOff x="0" y="0"/>
          <a:chExt cx="0" cy="0"/>
        </a:xfrm>
      </p:grpSpPr>
      <p:sp>
        <p:nvSpPr>
          <p:cNvPr id="63" name="Shape 63"/>
          <p:cNvSpPr txBox="1">
            <a:spLocks noGrp="1"/>
          </p:cNvSpPr>
          <p:nvPr>
            <p:ph type="title"/>
          </p:nvPr>
        </p:nvSpPr>
        <p:spPr>
          <a:prstGeom prst="rect">
            <a:avLst/>
          </a:prstGeom>
          <a:noFill/>
          <a:ln>
            <a:noFill/>
          </a:ln>
        </p:spPr>
        <p:txBody>
          <a:bodyPr lIns="91425" tIns="45700" rIns="91425" bIns="45700" anchor="ctr" anchorCtr="0">
            <a:noAutofit/>
          </a:bodyPr>
          <a:lstStyle/>
          <a:p>
            <a:pPr lvl="0" algn="ctr">
              <a:spcBef>
                <a:spcPts val="0"/>
              </a:spcBef>
              <a:buClr>
                <a:schemeClr val="dk1"/>
              </a:buClr>
              <a:buSzPct val="25000"/>
            </a:pPr>
            <a:r>
              <a:rPr lang="en-US" dirty="0">
                <a:solidFill>
                  <a:schemeClr val="dk1"/>
                </a:solidFill>
                <a:latin typeface="Calibri"/>
                <a:ea typeface="Calibri"/>
                <a:cs typeface="Calibri"/>
                <a:sym typeface="Calibri"/>
              </a:rPr>
              <a:t>Most Common Questions about HIPAA</a:t>
            </a:r>
            <a:endParaRPr sz="4400" b="0" i="0" u="none" strike="noStrike" cap="none" dirty="0">
              <a:solidFill>
                <a:schemeClr val="dk1"/>
              </a:solidFill>
              <a:latin typeface="Calibri"/>
              <a:ea typeface="Calibri"/>
              <a:cs typeface="Calibri"/>
              <a:sym typeface="Calibri"/>
            </a:endParaRPr>
          </a:p>
        </p:txBody>
      </p:sp>
      <p:sp>
        <p:nvSpPr>
          <p:cNvPr id="2" name="Rectangle 1">
            <a:extLst>
              <a:ext uri="{FF2B5EF4-FFF2-40B4-BE49-F238E27FC236}">
                <a16:creationId xmlns:a16="http://schemas.microsoft.com/office/drawing/2014/main" id="{545FD97B-8BF6-F84F-8D09-1B246A99B16F}"/>
              </a:ext>
            </a:extLst>
          </p:cNvPr>
          <p:cNvSpPr/>
          <p:nvPr/>
        </p:nvSpPr>
        <p:spPr>
          <a:xfrm>
            <a:off x="838200" y="2413338"/>
            <a:ext cx="10515600" cy="3970318"/>
          </a:xfrm>
          <a:prstGeom prst="rect">
            <a:avLst/>
          </a:prstGeom>
        </p:spPr>
        <p:txBody>
          <a:bodyPr wrap="square">
            <a:spAutoFit/>
          </a:bodyPr>
          <a:lstStyle/>
          <a:p>
            <a:pPr>
              <a:buClr>
                <a:srgbClr val="6DB7D7"/>
              </a:buClr>
              <a:buSzPct val="98636"/>
              <a:buFont typeface="Wingdings" charset="2"/>
              <a:buChar char="Ø"/>
            </a:pPr>
            <a:r>
              <a:rPr lang="en-US" sz="2800" dirty="0">
                <a:latin typeface="Arial" panose="020B0604020202020204" pitchFamily="34" charset="0"/>
                <a:cs typeface="Arial" panose="020B0604020202020204" pitchFamily="34" charset="0"/>
                <a:sym typeface="Calibri"/>
              </a:rPr>
              <a:t>What is HIPAA and who must abide by it?</a:t>
            </a:r>
          </a:p>
          <a:p>
            <a:pPr>
              <a:buClr>
                <a:srgbClr val="6DB7D7"/>
              </a:buClr>
              <a:buSzPct val="98636"/>
              <a:buFont typeface="Wingdings" charset="2"/>
              <a:buChar char="Ø"/>
            </a:pPr>
            <a:endParaRPr lang="en-US" sz="2800" dirty="0">
              <a:latin typeface="Arial" panose="020B0604020202020204" pitchFamily="34" charset="0"/>
              <a:cs typeface="Arial" panose="020B0604020202020204" pitchFamily="34" charset="0"/>
              <a:sym typeface="Calibri"/>
            </a:endParaRPr>
          </a:p>
          <a:p>
            <a:pPr lvl="0">
              <a:buClr>
                <a:srgbClr val="6DB7D7"/>
              </a:buClr>
              <a:buSzPct val="98636"/>
              <a:buFont typeface="Wingdings" charset="2"/>
              <a:buChar char="Ø"/>
            </a:pPr>
            <a:r>
              <a:rPr lang="en-US" sz="2800" dirty="0">
                <a:latin typeface="Arial" panose="020B0604020202020204" pitchFamily="34" charset="0"/>
                <a:cs typeface="Arial" panose="020B0604020202020204" pitchFamily="34" charset="0"/>
                <a:sym typeface="Calibri"/>
              </a:rPr>
              <a:t>What constitutes a HIPAA violation?</a:t>
            </a:r>
          </a:p>
          <a:p>
            <a:pPr lvl="0">
              <a:buClr>
                <a:srgbClr val="6DB7D7"/>
              </a:buClr>
              <a:buSzPct val="98636"/>
              <a:buFont typeface="Wingdings" charset="2"/>
              <a:buChar char="Ø"/>
            </a:pPr>
            <a:endParaRPr lang="en-US" sz="2800" dirty="0">
              <a:latin typeface="Arial" panose="020B0604020202020204" pitchFamily="34" charset="0"/>
              <a:cs typeface="Arial" panose="020B0604020202020204" pitchFamily="34" charset="0"/>
              <a:sym typeface="Calibri"/>
            </a:endParaRPr>
          </a:p>
          <a:p>
            <a:pPr lvl="0">
              <a:buClr>
                <a:srgbClr val="6DB7D7"/>
              </a:buClr>
              <a:buSzPct val="98636"/>
              <a:buFont typeface="Wingdings" charset="2"/>
              <a:buChar char="Ø"/>
            </a:pPr>
            <a:r>
              <a:rPr lang="en-US" sz="2800" dirty="0">
                <a:latin typeface="Arial" panose="020B0604020202020204" pitchFamily="34" charset="0"/>
                <a:cs typeface="Arial" panose="020B0604020202020204" pitchFamily="34" charset="0"/>
                <a:sym typeface="Calibri"/>
              </a:rPr>
              <a:t>What are the most common HIPAA violations?</a:t>
            </a:r>
          </a:p>
          <a:p>
            <a:pPr lvl="0">
              <a:buClr>
                <a:srgbClr val="6DB7D7"/>
              </a:buClr>
              <a:buSzPct val="98636"/>
              <a:buFont typeface="Wingdings" charset="2"/>
              <a:buChar char="Ø"/>
            </a:pPr>
            <a:endParaRPr lang="en-US" sz="2800" dirty="0">
              <a:latin typeface="Arial" panose="020B0604020202020204" pitchFamily="34" charset="0"/>
              <a:cs typeface="Arial" panose="020B0604020202020204" pitchFamily="34" charset="0"/>
              <a:sym typeface="Calibri"/>
            </a:endParaRPr>
          </a:p>
          <a:p>
            <a:pPr lvl="0">
              <a:buClr>
                <a:srgbClr val="6DB7D7"/>
              </a:buClr>
              <a:buSzPct val="98636"/>
              <a:buFont typeface="Wingdings" charset="2"/>
              <a:buChar char="Ø"/>
            </a:pPr>
            <a:r>
              <a:rPr lang="en-US" sz="2800" dirty="0">
                <a:solidFill>
                  <a:schemeClr val="dk1"/>
                </a:solidFill>
                <a:latin typeface="Arial" panose="020B0604020202020204" pitchFamily="34" charset="0"/>
                <a:cs typeface="Arial" panose="020B0604020202020204" pitchFamily="34" charset="0"/>
              </a:rPr>
              <a:t>What is the most costly HIPAA violation in history?</a:t>
            </a:r>
          </a:p>
          <a:p>
            <a:pPr lvl="0">
              <a:buClr>
                <a:srgbClr val="6DB7D7"/>
              </a:buClr>
              <a:buSzPct val="98636"/>
              <a:buFont typeface="Wingdings" charset="2"/>
              <a:buChar char="Ø"/>
            </a:pPr>
            <a:endParaRPr lang="en-US" sz="2800" dirty="0">
              <a:solidFill>
                <a:schemeClr val="dk1"/>
              </a:solidFill>
              <a:latin typeface="Arial" panose="020B0604020202020204" pitchFamily="34" charset="0"/>
              <a:cs typeface="Arial" panose="020B0604020202020204" pitchFamily="34" charset="0"/>
            </a:endParaRPr>
          </a:p>
          <a:p>
            <a:pPr lvl="0">
              <a:buClr>
                <a:srgbClr val="6DB7D7"/>
              </a:buClr>
              <a:buSzPct val="98636"/>
              <a:buFont typeface="Wingdings" charset="2"/>
              <a:buChar char="Ø"/>
            </a:pPr>
            <a:r>
              <a:rPr lang="en-US" sz="2800" dirty="0">
                <a:solidFill>
                  <a:schemeClr val="dk1"/>
                </a:solidFill>
                <a:latin typeface="Arial" panose="020B0604020202020204" pitchFamily="34" charset="0"/>
                <a:cs typeface="Arial" panose="020B0604020202020204" pitchFamily="34" charset="0"/>
              </a:rPr>
              <a:t>How could HIPAA change in 2019?</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13</TotalTime>
  <Words>49</Words>
  <Application>Microsoft Macintosh PowerPoint</Application>
  <PresentationFormat>Widescreen</PresentationFormat>
  <Paragraphs>59</Paragraphs>
  <Slides>2</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vt:i4>
      </vt:variant>
    </vt:vector>
  </HeadingPairs>
  <TitlesOfParts>
    <vt:vector size="8" baseType="lpstr">
      <vt:lpstr>Calibri</vt:lpstr>
      <vt:lpstr>Palatino Linotype</vt:lpstr>
      <vt:lpstr>Arial</vt:lpstr>
      <vt:lpstr>Wingdings</vt:lpstr>
      <vt:lpstr>Calibri Light</vt:lpstr>
      <vt:lpstr>Office Theme</vt:lpstr>
      <vt:lpstr>  Most Common Questions about HIPAA  J. T. Ash HIPAA Compliance Officer jtash@hawaii.edu</vt:lpstr>
      <vt:lpstr>Most Common Questions about HIPAA</vt:lpstr>
    </vt:vector>
  </TitlesOfParts>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Title of Your Talk  Presenter(s) Name Presenter(s) Title Presenters(s) Email</dc:title>
  <cp:lastModifiedBy>Microsoft Office User</cp:lastModifiedBy>
  <cp:revision>6</cp:revision>
  <dcterms:modified xsi:type="dcterms:W3CDTF">2019-07-23T19:23:45Z</dcterms:modified>
</cp:coreProperties>
</file>