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 id="2147483677" r:id="rId2"/>
  </p:sldMasterIdLst>
  <p:notesMasterIdLst>
    <p:notesMasterId r:id="rId19"/>
  </p:notesMasterIdLst>
  <p:handoutMasterIdLst>
    <p:handoutMasterId r:id="rId20"/>
  </p:handoutMasterIdLst>
  <p:sldIdLst>
    <p:sldId id="279" r:id="rId3"/>
    <p:sldId id="448" r:id="rId4"/>
    <p:sldId id="344" r:id="rId5"/>
    <p:sldId id="356" r:id="rId6"/>
    <p:sldId id="335" r:id="rId7"/>
    <p:sldId id="319" r:id="rId8"/>
    <p:sldId id="359" r:id="rId9"/>
    <p:sldId id="345" r:id="rId10"/>
    <p:sldId id="360" r:id="rId11"/>
    <p:sldId id="336" r:id="rId12"/>
    <p:sldId id="357" r:id="rId13"/>
    <p:sldId id="337" r:id="rId14"/>
    <p:sldId id="458" r:id="rId15"/>
    <p:sldId id="308" r:id="rId16"/>
    <p:sldId id="459" r:id="rId17"/>
    <p:sldId id="288" r:id="rId18"/>
  </p:sldIdLst>
  <p:sldSz cx="12188825" cy="6858000"/>
  <p:notesSz cx="7026275" cy="93122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3">
          <p15:clr>
            <a:srgbClr val="A4A3A4"/>
          </p15:clr>
        </p15:guide>
        <p15:guide id="2" orient="horz" pos="490">
          <p15:clr>
            <a:srgbClr val="A4A3A4"/>
          </p15:clr>
        </p15:guide>
        <p15:guide id="3" pos="3839">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7BAB"/>
    <a:srgbClr val="FBB034"/>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6" autoAdjust="0"/>
    <p:restoredTop sz="94856" autoAdjust="0"/>
  </p:normalViewPr>
  <p:slideViewPr>
    <p:cSldViewPr snapToGrid="0" snapToObjects="1">
      <p:cViewPr varScale="1">
        <p:scale>
          <a:sx n="78" d="100"/>
          <a:sy n="78" d="100"/>
        </p:scale>
        <p:origin x="43" y="48"/>
      </p:cViewPr>
      <p:guideLst>
        <p:guide orient="horz" pos="4063"/>
        <p:guide orient="horz" pos="49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630" y="-10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3357" tIns="46678" rIns="93357" bIns="46678" rtlCol="0"/>
          <a:lstStyle>
            <a:lvl1pPr algn="r">
              <a:defRPr sz="1200"/>
            </a:lvl1pPr>
          </a:lstStyle>
          <a:p>
            <a:fld id="{5D2EE567-80D6-42C6-844A-F0F6714FC972}" type="datetimeFigureOut">
              <a:rPr lang="en-US" smtClean="0"/>
              <a:pPr/>
              <a:t>7/23/2019</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57" tIns="46678" rIns="93357" bIns="46678"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3357" tIns="46678" rIns="93357" bIns="46678" rtlCol="0" anchor="b"/>
          <a:lstStyle>
            <a:lvl1pPr algn="r">
              <a:defRPr sz="1200"/>
            </a:lvl1pPr>
          </a:lstStyle>
          <a:p>
            <a:fld id="{533C794B-268C-4A67-8C2B-68C4E4A2A782}" type="slidenum">
              <a:rPr lang="en-US" smtClean="0"/>
              <a:pPr/>
              <a:t>‹#›</a:t>
            </a:fld>
            <a:endParaRPr lang="en-US"/>
          </a:p>
        </p:txBody>
      </p:sp>
    </p:spTree>
    <p:extLst>
      <p:ext uri="{BB962C8B-B14F-4D97-AF65-F5344CB8AC3E}">
        <p14:creationId xmlns:p14="http://schemas.microsoft.com/office/powerpoint/2010/main" val="151209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57" tIns="46678" rIns="93357" bIns="46678" rtlCol="0"/>
          <a:lstStyle>
            <a:lvl1pPr algn="r">
              <a:defRPr sz="1200"/>
            </a:lvl1pPr>
          </a:lstStyle>
          <a:p>
            <a:fld id="{A2A3B128-E09D-491C-B840-DB8C264A8EFA}" type="datetimeFigureOut">
              <a:rPr lang="en-US" smtClean="0"/>
              <a:pPr/>
              <a:t>7/23/2019</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57" tIns="46678" rIns="93357"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7" tIns="46678" rIns="93357" bIns="46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57" tIns="46678" rIns="93357"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57" tIns="46678" rIns="93357" bIns="46678" rtlCol="0" anchor="b"/>
          <a:lstStyle>
            <a:lvl1pPr algn="r">
              <a:defRPr sz="1200"/>
            </a:lvl1pPr>
          </a:lstStyle>
          <a:p>
            <a:fld id="{3EF2277D-4E65-471B-8FDC-312617F5EA89}" type="slidenum">
              <a:rPr lang="en-US" smtClean="0"/>
              <a:pPr/>
              <a:t>‹#›</a:t>
            </a:fld>
            <a:endParaRPr lang="en-US"/>
          </a:p>
        </p:txBody>
      </p:sp>
    </p:spTree>
    <p:extLst>
      <p:ext uri="{BB962C8B-B14F-4D97-AF65-F5344CB8AC3E}">
        <p14:creationId xmlns:p14="http://schemas.microsoft.com/office/powerpoint/2010/main" val="118223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2277D-4E65-471B-8FDC-312617F5EA89}" type="slidenum">
              <a:rPr lang="en-US" smtClean="0"/>
              <a:pPr/>
              <a:t>1</a:t>
            </a:fld>
            <a:endParaRPr lang="en-US"/>
          </a:p>
        </p:txBody>
      </p:sp>
    </p:spTree>
    <p:extLst>
      <p:ext uri="{BB962C8B-B14F-4D97-AF65-F5344CB8AC3E}">
        <p14:creationId xmlns:p14="http://schemas.microsoft.com/office/powerpoint/2010/main" val="368586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2277D-4E65-471B-8FDC-312617F5EA89}" type="slidenum">
              <a:rPr lang="en-US" smtClean="0"/>
              <a:pPr/>
              <a:t>7</a:t>
            </a:fld>
            <a:endParaRPr lang="en-US" dirty="0"/>
          </a:p>
        </p:txBody>
      </p:sp>
    </p:spTree>
    <p:extLst>
      <p:ext uri="{BB962C8B-B14F-4D97-AF65-F5344CB8AC3E}">
        <p14:creationId xmlns:p14="http://schemas.microsoft.com/office/powerpoint/2010/main" val="149650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2277D-4E65-471B-8FDC-312617F5EA89}" type="slidenum">
              <a:rPr lang="en-US" smtClean="0"/>
              <a:pPr/>
              <a:t>9</a:t>
            </a:fld>
            <a:endParaRPr lang="en-US" dirty="0"/>
          </a:p>
        </p:txBody>
      </p:sp>
    </p:spTree>
    <p:extLst>
      <p:ext uri="{BB962C8B-B14F-4D97-AF65-F5344CB8AC3E}">
        <p14:creationId xmlns:p14="http://schemas.microsoft.com/office/powerpoint/2010/main" val="354292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jpe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jpeg"/><Relationship Id="rId50" Type="http://schemas.openxmlformats.org/officeDocument/2006/relationships/image" Target="../media/image61.png"/><Relationship Id="rId55" Type="http://schemas.openxmlformats.org/officeDocument/2006/relationships/image" Target="../media/image66.jpeg"/><Relationship Id="rId63" Type="http://schemas.openxmlformats.org/officeDocument/2006/relationships/image" Target="../media/image74.png"/><Relationship Id="rId68" Type="http://schemas.openxmlformats.org/officeDocument/2006/relationships/image" Target="../media/image79.png"/><Relationship Id="rId7" Type="http://schemas.openxmlformats.org/officeDocument/2006/relationships/image" Target="../media/image18.jpeg"/><Relationship Id="rId2" Type="http://schemas.openxmlformats.org/officeDocument/2006/relationships/image" Target="../media/image13.jpeg"/><Relationship Id="rId16" Type="http://schemas.openxmlformats.org/officeDocument/2006/relationships/image" Target="../media/image27.jpeg"/><Relationship Id="rId29" Type="http://schemas.openxmlformats.org/officeDocument/2006/relationships/image" Target="../media/image40.png"/><Relationship Id="rId1" Type="http://schemas.openxmlformats.org/officeDocument/2006/relationships/slideMaster" Target="../slideMasters/slideMaster2.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jpeg"/><Relationship Id="rId66" Type="http://schemas.openxmlformats.org/officeDocument/2006/relationships/image" Target="../media/image77.pn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image" Target="../media/image39.jpe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 Id="rId61" Type="http://schemas.openxmlformats.org/officeDocument/2006/relationships/image" Target="../media/image72.jpe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42.jpeg"/><Relationship Id="rId44" Type="http://schemas.openxmlformats.org/officeDocument/2006/relationships/image" Target="../media/image55.png"/><Relationship Id="rId52" Type="http://schemas.openxmlformats.org/officeDocument/2006/relationships/image" Target="../media/image63.png"/><Relationship Id="rId60" Type="http://schemas.openxmlformats.org/officeDocument/2006/relationships/image" Target="../media/image71.jpeg"/><Relationship Id="rId65" Type="http://schemas.openxmlformats.org/officeDocument/2006/relationships/image" Target="../media/image76.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jpeg"/><Relationship Id="rId64" Type="http://schemas.openxmlformats.org/officeDocument/2006/relationships/image" Target="../media/image75.png"/><Relationship Id="rId69" Type="http://schemas.openxmlformats.org/officeDocument/2006/relationships/image" Target="../media/image80.png"/><Relationship Id="rId8" Type="http://schemas.openxmlformats.org/officeDocument/2006/relationships/image" Target="../media/image19.jpeg"/><Relationship Id="rId51" Type="http://schemas.openxmlformats.org/officeDocument/2006/relationships/image" Target="../media/image62.jpeg"/><Relationship Id="rId3" Type="http://schemas.openxmlformats.org/officeDocument/2006/relationships/image" Target="../media/image14.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jpeg"/><Relationship Id="rId67" Type="http://schemas.openxmlformats.org/officeDocument/2006/relationships/image" Target="../media/image78.png"/><Relationship Id="rId20" Type="http://schemas.openxmlformats.org/officeDocument/2006/relationships/image" Target="../media/image31.jpeg"/><Relationship Id="rId41" Type="http://schemas.openxmlformats.org/officeDocument/2006/relationships/image" Target="../media/image52.png"/><Relationship Id="rId54" Type="http://schemas.openxmlformats.org/officeDocument/2006/relationships/image" Target="../media/image65.png"/><Relationship Id="rId62" Type="http://schemas.openxmlformats.org/officeDocument/2006/relationships/image" Target="../media/image73.png"/><Relationship Id="rId70"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8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atalie">
    <p:spTree>
      <p:nvGrpSpPr>
        <p:cNvPr id="1" name=""/>
        <p:cNvGrpSpPr/>
        <p:nvPr/>
      </p:nvGrpSpPr>
      <p:grpSpPr>
        <a:xfrm>
          <a:off x="0" y="0"/>
          <a:ext cx="0" cy="0"/>
          <a:chOff x="0" y="0"/>
          <a:chExt cx="0" cy="0"/>
        </a:xfrm>
      </p:grpSpPr>
      <p:pic>
        <p:nvPicPr>
          <p:cNvPr id="3" name="Picture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2013"/>
            <a:ext cx="12188823" cy="6859643"/>
          </a:xfrm>
          <a:prstGeom prst="rect">
            <a:avLst/>
          </a:prstGeom>
        </p:spPr>
      </p:pic>
      <p:sp>
        <p:nvSpPr>
          <p:cNvPr id="9" name="Rectangle 8"/>
          <p:cNvSpPr/>
          <p:nvPr userDrawn="1"/>
        </p:nvSpPr>
        <p:spPr>
          <a:xfrm>
            <a:off x="0" y="1303020"/>
            <a:ext cx="12188825" cy="11658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641182" y="1525530"/>
            <a:ext cx="10918220" cy="369332"/>
          </a:xfrm>
        </p:spPr>
        <p:txBody>
          <a:bodyPr wrap="square" lIns="0" tIns="0" rIns="0" bIns="0">
            <a:spAutoFit/>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641182" y="1890011"/>
            <a:ext cx="10918220" cy="328295"/>
          </a:xfrm>
        </p:spPr>
        <p:txBody>
          <a:bodyPr wrap="square" lIns="0" tIns="0" rIns="0" bIns="0">
            <a:spAutoFit/>
          </a:bodyPr>
          <a:lstStyle>
            <a:lvl1pPr marL="0" indent="0" algn="l">
              <a:buNone/>
              <a:defRPr sz="2100">
                <a:solidFill>
                  <a:schemeClr val="bg1"/>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182" y="-2383"/>
            <a:ext cx="417909" cy="685799"/>
          </a:xfrm>
          <a:prstGeom prst="rect">
            <a:avLst/>
          </a:prstGeom>
        </p:spPr>
      </p:pic>
    </p:spTree>
    <p:extLst>
      <p:ext uri="{BB962C8B-B14F-4D97-AF65-F5344CB8AC3E}">
        <p14:creationId xmlns:p14="http://schemas.microsoft.com/office/powerpoint/2010/main" val="253742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White end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6522" y="2447346"/>
            <a:ext cx="1414469" cy="1947672"/>
          </a:xfrm>
          <a:prstGeom prst="rect">
            <a:avLst/>
          </a:prstGeom>
        </p:spPr>
      </p:pic>
      <p:pic>
        <p:nvPicPr>
          <p:cNvPr id="3" name="Picture 2"/>
          <p:cNvPicPr>
            <a:picLocks noChangeAspect="1"/>
          </p:cNvPicPr>
          <p:nvPr userDrawn="1"/>
        </p:nvPicPr>
        <p:blipFill>
          <a:blip r:embed="rId3"/>
          <a:stretch>
            <a:fillRect/>
          </a:stretch>
        </p:blipFill>
        <p:spPr>
          <a:xfrm>
            <a:off x="3811915" y="5947275"/>
            <a:ext cx="4563682" cy="303039"/>
          </a:xfrm>
          <a:prstGeom prst="rect">
            <a:avLst/>
          </a:prstGeom>
        </p:spPr>
      </p:pic>
    </p:spTree>
    <p:extLst>
      <p:ext uri="{BB962C8B-B14F-4D97-AF65-F5344CB8AC3E}">
        <p14:creationId xmlns:p14="http://schemas.microsoft.com/office/powerpoint/2010/main" val="238725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grpSp>
        <p:nvGrpSpPr>
          <p:cNvPr id="2" name="Group 1"/>
          <p:cNvGrpSpPr/>
          <p:nvPr userDrawn="1"/>
        </p:nvGrpSpPr>
        <p:grpSpPr>
          <a:xfrm>
            <a:off x="1" y="0"/>
            <a:ext cx="12199619" cy="6858000"/>
            <a:chOff x="0" y="0"/>
            <a:chExt cx="12199619" cy="685800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9619"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21690" y="6299002"/>
              <a:ext cx="835068" cy="365760"/>
            </a:xfrm>
            <a:prstGeom prst="rect">
              <a:avLst/>
            </a:prstGeom>
          </p:spPr>
        </p:pic>
      </p:grpSp>
      <p:sp>
        <p:nvSpPr>
          <p:cNvPr id="9" name="Rectangle 8"/>
          <p:cNvSpPr/>
          <p:nvPr userDrawn="1"/>
        </p:nvSpPr>
        <p:spPr>
          <a:xfrm>
            <a:off x="1" y="1303020"/>
            <a:ext cx="12188825" cy="11658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itle 1"/>
          <p:cNvSpPr>
            <a:spLocks noGrp="1"/>
          </p:cNvSpPr>
          <p:nvPr>
            <p:ph type="ctrTitle"/>
          </p:nvPr>
        </p:nvSpPr>
        <p:spPr>
          <a:xfrm>
            <a:off x="641182" y="1463977"/>
            <a:ext cx="10918220" cy="492443"/>
          </a:xfrm>
        </p:spPr>
        <p:txBody>
          <a:bodyPr wrap="square" lIns="0" tIns="0" rIns="0" bIns="0">
            <a:spAutoFit/>
          </a:bodyPr>
          <a:lstStyle>
            <a:lvl1pPr>
              <a:defRPr>
                <a:solidFill>
                  <a:schemeClr val="bg1"/>
                </a:solidFill>
                <a:latin typeface="Adobe Clean Light" pitchFamily="34" charset="0"/>
              </a:defRPr>
            </a:lvl1pPr>
          </a:lstStyle>
          <a:p>
            <a:r>
              <a:rPr lang="en-US"/>
              <a:t>Click to edit Master title style</a:t>
            </a:r>
            <a:endParaRPr lang="en-US" dirty="0"/>
          </a:p>
        </p:txBody>
      </p:sp>
      <p:sp>
        <p:nvSpPr>
          <p:cNvPr id="14" name="Subtitle 2"/>
          <p:cNvSpPr>
            <a:spLocks noGrp="1"/>
          </p:cNvSpPr>
          <p:nvPr>
            <p:ph type="subTitle" idx="1"/>
          </p:nvPr>
        </p:nvSpPr>
        <p:spPr>
          <a:xfrm>
            <a:off x="641182" y="1990493"/>
            <a:ext cx="10918220" cy="328295"/>
          </a:xfrm>
        </p:spPr>
        <p:txBody>
          <a:bodyPr wrap="square" lIns="0" tIns="0" rIns="0" bIns="0">
            <a:spAutoFit/>
          </a:bodyPr>
          <a:lstStyle>
            <a:lvl1pPr marL="0" indent="0" algn="l">
              <a:buNone/>
              <a:defRPr sz="2099">
                <a:solidFill>
                  <a:schemeClr val="bg2">
                    <a:lumMod val="90000"/>
                  </a:schemeClr>
                </a:solidFill>
              </a:defRPr>
            </a:lvl1pPr>
            <a:lvl2pPr marL="543982" indent="0" algn="ctr">
              <a:buNone/>
              <a:defRPr>
                <a:solidFill>
                  <a:schemeClr val="tx1">
                    <a:tint val="75000"/>
                  </a:schemeClr>
                </a:solidFill>
              </a:defRPr>
            </a:lvl2pPr>
            <a:lvl3pPr marL="1087965" indent="0" algn="ctr">
              <a:buNone/>
              <a:defRPr>
                <a:solidFill>
                  <a:schemeClr val="tx1">
                    <a:tint val="75000"/>
                  </a:schemeClr>
                </a:solidFill>
              </a:defRPr>
            </a:lvl3pPr>
            <a:lvl4pPr marL="1631946" indent="0" algn="ctr">
              <a:buNone/>
              <a:defRPr>
                <a:solidFill>
                  <a:schemeClr val="tx1">
                    <a:tint val="75000"/>
                  </a:schemeClr>
                </a:solidFill>
              </a:defRPr>
            </a:lvl4pPr>
            <a:lvl5pPr marL="2175928" indent="0" algn="ctr">
              <a:buNone/>
              <a:defRPr>
                <a:solidFill>
                  <a:schemeClr val="tx1">
                    <a:tint val="75000"/>
                  </a:schemeClr>
                </a:solidFill>
              </a:defRPr>
            </a:lvl5pPr>
            <a:lvl6pPr marL="2719910" indent="0" algn="ctr">
              <a:buNone/>
              <a:defRPr>
                <a:solidFill>
                  <a:schemeClr val="tx1">
                    <a:tint val="75000"/>
                  </a:schemeClr>
                </a:solidFill>
              </a:defRPr>
            </a:lvl6pPr>
            <a:lvl7pPr marL="3263893" indent="0" algn="ctr">
              <a:buNone/>
              <a:defRPr>
                <a:solidFill>
                  <a:schemeClr val="tx1">
                    <a:tint val="75000"/>
                  </a:schemeClr>
                </a:solidFill>
              </a:defRPr>
            </a:lvl7pPr>
            <a:lvl8pPr marL="3807874" indent="0" algn="ctr">
              <a:buNone/>
              <a:defRPr>
                <a:solidFill>
                  <a:schemeClr val="tx1">
                    <a:tint val="75000"/>
                  </a:schemeClr>
                </a:solidFill>
              </a:defRPr>
            </a:lvl8pPr>
            <a:lvl9pPr marL="4351856"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182" y="-2359"/>
            <a:ext cx="417909" cy="685750"/>
          </a:xfrm>
          <a:prstGeom prst="rect">
            <a:avLst/>
          </a:prstGeom>
        </p:spPr>
      </p:pic>
    </p:spTree>
    <p:extLst>
      <p:ext uri="{BB962C8B-B14F-4D97-AF65-F5344CB8AC3E}">
        <p14:creationId xmlns:p14="http://schemas.microsoft.com/office/powerpoint/2010/main" val="314578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 name="Group 2"/>
          <p:cNvGrpSpPr/>
          <p:nvPr userDrawn="1"/>
        </p:nvGrpSpPr>
        <p:grpSpPr>
          <a:xfrm>
            <a:off x="128" y="0"/>
            <a:ext cx="12188824" cy="6858000"/>
            <a:chOff x="128" y="0"/>
            <a:chExt cx="12188824" cy="685800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8" y="0"/>
              <a:ext cx="12188824"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21690" y="6299002"/>
              <a:ext cx="835068" cy="365760"/>
            </a:xfrm>
            <a:prstGeom prst="rect">
              <a:avLst/>
            </a:prstGeom>
          </p:spPr>
        </p:pic>
      </p:grpSp>
      <p:sp>
        <p:nvSpPr>
          <p:cNvPr id="10" name="Rectangle 9"/>
          <p:cNvSpPr/>
          <p:nvPr userDrawn="1"/>
        </p:nvSpPr>
        <p:spPr>
          <a:xfrm>
            <a:off x="128" y="1303020"/>
            <a:ext cx="12188825" cy="11658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641182" y="1463977"/>
            <a:ext cx="10918220" cy="492443"/>
          </a:xfrm>
        </p:spPr>
        <p:txBody>
          <a:bodyPr wrap="square" lIns="0" tIns="0" rIns="0" bIns="0">
            <a:spAutoFit/>
          </a:bodyPr>
          <a:lstStyle>
            <a:lvl1pPr>
              <a:defRPr>
                <a:solidFill>
                  <a:schemeClr val="bg1"/>
                </a:solidFill>
                <a:latin typeface="Adobe Clean Light"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641182" y="1993394"/>
            <a:ext cx="10918220" cy="328295"/>
          </a:xfrm>
        </p:spPr>
        <p:txBody>
          <a:bodyPr wrap="square" lIns="0" tIns="0" rIns="0" bIns="0">
            <a:spAutoFit/>
          </a:bodyPr>
          <a:lstStyle>
            <a:lvl1pPr marL="0" indent="0" algn="l">
              <a:buNone/>
              <a:defRPr sz="2099">
                <a:solidFill>
                  <a:schemeClr val="bg2">
                    <a:lumMod val="90000"/>
                  </a:schemeClr>
                </a:solidFill>
              </a:defRPr>
            </a:lvl1pPr>
            <a:lvl2pPr marL="543982" indent="0" algn="ctr">
              <a:buNone/>
              <a:defRPr>
                <a:solidFill>
                  <a:schemeClr val="tx1">
                    <a:tint val="75000"/>
                  </a:schemeClr>
                </a:solidFill>
              </a:defRPr>
            </a:lvl2pPr>
            <a:lvl3pPr marL="1087965" indent="0" algn="ctr">
              <a:buNone/>
              <a:defRPr>
                <a:solidFill>
                  <a:schemeClr val="tx1">
                    <a:tint val="75000"/>
                  </a:schemeClr>
                </a:solidFill>
              </a:defRPr>
            </a:lvl3pPr>
            <a:lvl4pPr marL="1631946" indent="0" algn="ctr">
              <a:buNone/>
              <a:defRPr>
                <a:solidFill>
                  <a:schemeClr val="tx1">
                    <a:tint val="75000"/>
                  </a:schemeClr>
                </a:solidFill>
              </a:defRPr>
            </a:lvl4pPr>
            <a:lvl5pPr marL="2175928" indent="0" algn="ctr">
              <a:buNone/>
              <a:defRPr>
                <a:solidFill>
                  <a:schemeClr val="tx1">
                    <a:tint val="75000"/>
                  </a:schemeClr>
                </a:solidFill>
              </a:defRPr>
            </a:lvl5pPr>
            <a:lvl6pPr marL="2719910" indent="0" algn="ctr">
              <a:buNone/>
              <a:defRPr>
                <a:solidFill>
                  <a:schemeClr val="tx1">
                    <a:tint val="75000"/>
                  </a:schemeClr>
                </a:solidFill>
              </a:defRPr>
            </a:lvl6pPr>
            <a:lvl7pPr marL="3263893" indent="0" algn="ctr">
              <a:buNone/>
              <a:defRPr>
                <a:solidFill>
                  <a:schemeClr val="tx1">
                    <a:tint val="75000"/>
                  </a:schemeClr>
                </a:solidFill>
              </a:defRPr>
            </a:lvl7pPr>
            <a:lvl8pPr marL="3807874" indent="0" algn="ctr">
              <a:buNone/>
              <a:defRPr>
                <a:solidFill>
                  <a:schemeClr val="tx1">
                    <a:tint val="75000"/>
                  </a:schemeClr>
                </a:solidFill>
              </a:defRPr>
            </a:lvl8pPr>
            <a:lvl9pPr marL="4351856"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182" y="-2359"/>
            <a:ext cx="417909" cy="685750"/>
          </a:xfrm>
          <a:prstGeom prst="rect">
            <a:avLst/>
          </a:prstGeom>
        </p:spPr>
      </p:pic>
    </p:spTree>
    <p:extLst>
      <p:ext uri="{BB962C8B-B14F-4D97-AF65-F5344CB8AC3E}">
        <p14:creationId xmlns:p14="http://schemas.microsoft.com/office/powerpoint/2010/main" val="386913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hite - Top &amp; Bottom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Adobe Clean Light" panose="020B0303020404020204" pitchFamily="34" charset="0"/>
              </a:defRPr>
            </a:lvl2pPr>
            <a:lvl3pPr>
              <a:defRPr>
                <a:latin typeface="Adobe Clean Light" panose="020B0303020404020204" pitchFamily="34" charset="0"/>
              </a:defRPr>
            </a:lvl3pPr>
            <a:lvl4pPr>
              <a:defRPr>
                <a:latin typeface="Adobe Clean Light" panose="020B0303020404020204" pitchFamily="34" charset="0"/>
              </a:defRPr>
            </a:lvl4pPr>
            <a:lvl5pPr>
              <a:defRPr>
                <a:latin typeface="Adobe Clean Light" panose="020B03030204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179970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White - Top &amp; Bottom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189802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hite - Bottom Graphic">
    <p:spTree>
      <p:nvGrpSpPr>
        <p:cNvPr id="1" name=""/>
        <p:cNvGrpSpPr/>
        <p:nvPr/>
      </p:nvGrpSpPr>
      <p:grpSpPr>
        <a:xfrm>
          <a:off x="0" y="0"/>
          <a:ext cx="0" cy="0"/>
          <a:chOff x="0" y="0"/>
          <a:chExt cx="0" cy="0"/>
        </a:xfrm>
      </p:grpSpPr>
      <p:sp>
        <p:nvSpPr>
          <p:cNvPr id="8" name="Rectangle 7"/>
          <p:cNvSpPr/>
          <p:nvPr userDrawn="1"/>
        </p:nvSpPr>
        <p:spPr>
          <a:xfrm>
            <a:off x="0" y="0"/>
            <a:ext cx="12192002" cy="6442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392737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White - No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lang="en-US" smtClean="0">
                <a:solidFill>
                  <a:schemeClr val="tx1">
                    <a:lumMod val="75000"/>
                    <a:lumOff val="25000"/>
                  </a:schemeClr>
                </a:solidFill>
              </a:defRPr>
            </a:lvl1p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lvl1pPr>
              <a:defRPr lang="en-US">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lang="en-US" smtClean="0">
                <a:solidFill>
                  <a:schemeClr val="tx1">
                    <a:lumMod val="75000"/>
                    <a:lumOff val="25000"/>
                  </a:schemeClr>
                </a:solidFill>
              </a:defRPr>
            </a:lvl1pPr>
          </a:lstStyle>
          <a:p>
            <a:pPr algn="ctr"/>
            <a:fld id="{90156F56-D5AE-4C6F-B826-C69D1BC521BB}" type="slidenum">
              <a:rPr lang="en-US" smtClean="0"/>
              <a:pPr algn="ctr"/>
              <a:t>‹#›</a:t>
            </a:fld>
            <a:endParaRPr lang="en-US" dirty="0"/>
          </a:p>
        </p:txBody>
      </p:sp>
      <p:sp>
        <p:nvSpPr>
          <p:cNvPr id="9"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75000"/>
                    <a:lumOff val="25000"/>
                  </a:schemeClr>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2"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4252561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Gray - Top &amp; Bottom Graphic">
    <p:spTree>
      <p:nvGrpSpPr>
        <p:cNvPr id="1" name=""/>
        <p:cNvGrpSpPr/>
        <p:nvPr/>
      </p:nvGrpSpPr>
      <p:grpSpPr>
        <a:xfrm>
          <a:off x="0" y="0"/>
          <a:ext cx="0" cy="0"/>
          <a:chOff x="0" y="0"/>
          <a:chExt cx="0" cy="0"/>
        </a:xfrm>
      </p:grpSpPr>
      <p:sp>
        <p:nvSpPr>
          <p:cNvPr id="13" name="Rectangle 5"/>
          <p:cNvSpPr>
            <a:spLocks noChangeArrowheads="1"/>
          </p:cNvSpPr>
          <p:nvPr userDrawn="1"/>
        </p:nvSpPr>
        <p:spPr bwMode="auto">
          <a:xfrm>
            <a:off x="1" y="225630"/>
            <a:ext cx="12188825" cy="6216734"/>
          </a:xfrm>
          <a:prstGeom prst="rect">
            <a:avLst/>
          </a:prstGeom>
          <a:solidFill>
            <a:srgbClr val="5D676A"/>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147044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Gray - Bottom Graphic">
    <p:spTree>
      <p:nvGrpSpPr>
        <p:cNvPr id="1" name=""/>
        <p:cNvGrpSpPr/>
        <p:nvPr/>
      </p:nvGrpSpPr>
      <p:grpSpPr>
        <a:xfrm>
          <a:off x="0" y="0"/>
          <a:ext cx="0" cy="0"/>
          <a:chOff x="0" y="0"/>
          <a:chExt cx="0" cy="0"/>
        </a:xfrm>
      </p:grpSpPr>
      <p:sp>
        <p:nvSpPr>
          <p:cNvPr id="12" name="Rectangle 11"/>
          <p:cNvSpPr/>
          <p:nvPr userDrawn="1"/>
        </p:nvSpPr>
        <p:spPr>
          <a:xfrm>
            <a:off x="0" y="0"/>
            <a:ext cx="12192002" cy="6442076"/>
          </a:xfrm>
          <a:prstGeom prst="rect">
            <a:avLst/>
          </a:prstGeom>
          <a:solidFill>
            <a:srgbClr val="5D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2072067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Gray - No Graphic">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rgbClr val="5D676A"/>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10"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84112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12188825" cy="1296988"/>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
        <p:nvSpPr>
          <p:cNvPr id="9" name="Rectangle 8"/>
          <p:cNvSpPr/>
          <p:nvPr/>
        </p:nvSpPr>
        <p:spPr>
          <a:xfrm>
            <a:off x="0" y="2438401"/>
            <a:ext cx="12188825" cy="4003675"/>
          </a:xfrm>
          <a:prstGeom prst="rect">
            <a:avLst/>
          </a:prstGeom>
          <a:solidFill>
            <a:srgbClr val="698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0" name="Rectangle 9"/>
          <p:cNvSpPr/>
          <p:nvPr/>
        </p:nvSpPr>
        <p:spPr>
          <a:xfrm>
            <a:off x="11609355" y="6505732"/>
            <a:ext cx="579469" cy="352269"/>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182" y="-2383"/>
            <a:ext cx="417909" cy="685799"/>
          </a:xfrm>
          <a:prstGeom prst="rect">
            <a:avLst/>
          </a:prstGeom>
        </p:spPr>
      </p:pic>
      <p:sp>
        <p:nvSpPr>
          <p:cNvPr id="16" name="Title 1"/>
          <p:cNvSpPr>
            <a:spLocks noGrp="1"/>
          </p:cNvSpPr>
          <p:nvPr>
            <p:ph type="ctrTitle"/>
          </p:nvPr>
        </p:nvSpPr>
        <p:spPr>
          <a:xfrm>
            <a:off x="641182" y="1525530"/>
            <a:ext cx="10918220"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17" name="Subtitle 2"/>
          <p:cNvSpPr>
            <a:spLocks noGrp="1"/>
          </p:cNvSpPr>
          <p:nvPr>
            <p:ph type="subTitle" idx="1"/>
          </p:nvPr>
        </p:nvSpPr>
        <p:spPr>
          <a:xfrm>
            <a:off x="641182" y="1890011"/>
            <a:ext cx="10918220" cy="328295"/>
          </a:xfrm>
        </p:spPr>
        <p:txBody>
          <a:bodyPr wrap="square" lIns="0" tIns="0" rIns="0" bIns="0">
            <a:spAutoFit/>
          </a:bodyPr>
          <a:lstStyle>
            <a:lvl1pPr marL="0" indent="0" algn="l">
              <a:buNone/>
              <a:defRPr sz="2100">
                <a:solidFill>
                  <a:schemeClr val="tx2"/>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585" y="2438401"/>
            <a:ext cx="12185240" cy="4003675"/>
          </a:xfrm>
          <a:prstGeom prst="rect">
            <a:avLst/>
          </a:prstGeom>
        </p:spPr>
      </p:pic>
    </p:spTree>
    <p:extLst>
      <p:ext uri="{BB962C8B-B14F-4D97-AF65-F5344CB8AC3E}">
        <p14:creationId xmlns:p14="http://schemas.microsoft.com/office/powerpoint/2010/main" val="14076528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ck - Top &amp; Bottom Graphic">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1" y="225630"/>
            <a:ext cx="12188825" cy="621673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92654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ck - Bottom Graphic">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1" y="0"/>
            <a:ext cx="12188825" cy="644236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2749340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Black - No Graphic">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10"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401857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y end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rgbClr val="5D676A"/>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7967" y="2449525"/>
            <a:ext cx="1412888" cy="1945495"/>
          </a:xfrm>
          <a:prstGeom prst="rect">
            <a:avLst/>
          </a:prstGeom>
        </p:spPr>
      </p:pic>
    </p:spTree>
    <p:extLst>
      <p:ext uri="{BB962C8B-B14F-4D97-AF65-F5344CB8AC3E}">
        <p14:creationId xmlns:p14="http://schemas.microsoft.com/office/powerpoint/2010/main" val="3928120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end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6523" y="2447346"/>
            <a:ext cx="1414469" cy="1947672"/>
          </a:xfrm>
          <a:prstGeom prst="rect">
            <a:avLst/>
          </a:prstGeom>
        </p:spPr>
      </p:pic>
    </p:spTree>
    <p:extLst>
      <p:ext uri="{BB962C8B-B14F-4D97-AF65-F5344CB8AC3E}">
        <p14:creationId xmlns:p14="http://schemas.microsoft.com/office/powerpoint/2010/main" val="117430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Black - Bottom Graphic">
    <p:spTree>
      <p:nvGrpSpPr>
        <p:cNvPr id="1" name=""/>
        <p:cNvGrpSpPr/>
        <p:nvPr/>
      </p:nvGrpSpPr>
      <p:grpSpPr>
        <a:xfrm>
          <a:off x="0" y="0"/>
          <a:ext cx="0" cy="0"/>
          <a:chOff x="0" y="0"/>
          <a:chExt cx="0" cy="0"/>
        </a:xfrm>
      </p:grpSpPr>
      <p:sp>
        <p:nvSpPr>
          <p:cNvPr id="7" name="Rectangle 6"/>
          <p:cNvSpPr/>
          <p:nvPr userDrawn="1"/>
        </p:nvSpPr>
        <p:spPr>
          <a:xfrm>
            <a:off x="1" y="6446513"/>
            <a:ext cx="12188825" cy="411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6933"/>
            <a:ext cx="12188825" cy="646344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10"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128280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ck - Bottom Graphic">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1" y="0"/>
            <a:ext cx="12188825" cy="644236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
            <a:ext cx="12188825" cy="6463445"/>
          </a:xfrm>
          <a:prstGeom prst="rect">
            <a:avLst/>
          </a:prstGeom>
        </p:spPr>
      </p:pic>
      <p:grpSp>
        <p:nvGrpSpPr>
          <p:cNvPr id="28" name="Group 27"/>
          <p:cNvGrpSpPr/>
          <p:nvPr userDrawn="1"/>
        </p:nvGrpSpPr>
        <p:grpSpPr>
          <a:xfrm>
            <a:off x="-8532" y="2355852"/>
            <a:ext cx="12288772" cy="4474369"/>
            <a:chOff x="-8533" y="1932939"/>
            <a:chExt cx="12269071" cy="4467196"/>
          </a:xfrm>
        </p:grpSpPr>
        <p:pic>
          <p:nvPicPr>
            <p:cNvPr id="29" name="Picture 28"/>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361036" y="3612018"/>
              <a:ext cx="1403232" cy="112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up 43"/>
            <p:cNvGrpSpPr>
              <a:grpSpLocks/>
            </p:cNvGrpSpPr>
            <p:nvPr userDrawn="1"/>
          </p:nvGrpSpPr>
          <p:grpSpPr bwMode="auto">
            <a:xfrm>
              <a:off x="8271959" y="2687201"/>
              <a:ext cx="1446085" cy="1020967"/>
              <a:chOff x="-1" y="0"/>
              <a:chExt cx="4288637" cy="3026746"/>
            </a:xfrm>
          </p:grpSpPr>
          <p:pic>
            <p:nvPicPr>
              <p:cNvPr id="111" name="Picture 44" descr="image37.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30945" y="-630945"/>
                <a:ext cx="3026746" cy="4288635"/>
              </a:xfrm>
              <a:prstGeom prst="rect">
                <a:avLst/>
              </a:prstGeom>
              <a:noFill/>
              <a:ln>
                <a:noFill/>
              </a:ln>
              <a:effectLst>
                <a:outerShdw blurRad="635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112" name="Picture 45" descr="image3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055" y="156050"/>
                <a:ext cx="3600094" cy="2700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1" name="Group 30"/>
            <p:cNvGrpSpPr/>
            <p:nvPr userDrawn="1"/>
          </p:nvGrpSpPr>
          <p:grpSpPr>
            <a:xfrm>
              <a:off x="-8533" y="5383456"/>
              <a:ext cx="12193788" cy="1016679"/>
              <a:chOff x="-8536" y="5532132"/>
              <a:chExt cx="10021500" cy="835343"/>
            </a:xfrm>
          </p:grpSpPr>
          <p:pic>
            <p:nvPicPr>
              <p:cNvPr id="99" name="Picture 2" descr="cc_mosaic_day01_romanowsky.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96838"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 name="Picture 3" descr="cc_mosaic_day02_tudisco.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4271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 name="Picture 4" descr="cc_mosaic_day05_rodriguez.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6171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 name="Picture 5" descr="cc_mosaic_day07_pranckevicius.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3733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 name="Picture 6" descr="cc_mosaic_day09_dingwall.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6708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7" descr="cc_mosaic_day11_west.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7246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 name="Picture 8" descr="cc_mosaic_day12_groenlund.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536"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 name="Picture 9" descr="cc_mosaic_day12_taylor.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00221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 name="Picture 10" descr="cc_mosaic_day15_westermann.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658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 name="Picture 11" descr="cc_mosaic_day16_andaur.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50758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9" name="Picture 12" descr="cc_mosaic_day18_zutto.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33196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 name="Picture 13" descr="cc_mosaic_maeda.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17783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2" name="Picture 15" descr="C:\Users\Alexander\Google Drive\cc_launch_assets\deblur.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016904" y="5112179"/>
              <a:ext cx="1112775" cy="555699"/>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3" name="Picture 16" descr="C:\Users\Alexander\Google Drive\cc_launch_assets\create_now_launch.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3976161" y="3772692"/>
              <a:ext cx="1527294" cy="877110"/>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grpSp>
          <p:nvGrpSpPr>
            <p:cNvPr id="34" name="Group 33"/>
            <p:cNvGrpSpPr/>
            <p:nvPr userDrawn="1"/>
          </p:nvGrpSpPr>
          <p:grpSpPr>
            <a:xfrm>
              <a:off x="9764268" y="2809523"/>
              <a:ext cx="2419966" cy="2425709"/>
              <a:chOff x="8734425" y="1711119"/>
              <a:chExt cx="2678111" cy="2531797"/>
            </a:xfrm>
          </p:grpSpPr>
          <p:pic>
            <p:nvPicPr>
              <p:cNvPr id="90" name="Picture 89"/>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8734425" y="1722035"/>
                <a:ext cx="2678111" cy="2520880"/>
              </a:xfrm>
              <a:prstGeom prst="rect">
                <a:avLst/>
              </a:prstGeom>
            </p:spPr>
          </p:pic>
          <p:sp>
            <p:nvSpPr>
              <p:cNvPr id="91" name="Rectangle 90"/>
              <p:cNvSpPr/>
              <p:nvPr/>
            </p:nvSpPr>
            <p:spPr>
              <a:xfrm>
                <a:off x="8734425" y="1711119"/>
                <a:ext cx="2678111" cy="1024339"/>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2" name="Rectangle 91"/>
              <p:cNvSpPr/>
              <p:nvPr/>
            </p:nvSpPr>
            <p:spPr>
              <a:xfrm>
                <a:off x="8734425" y="2735458"/>
                <a:ext cx="1047750" cy="507804"/>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3" name="Rectangle 92"/>
              <p:cNvSpPr/>
              <p:nvPr/>
            </p:nvSpPr>
            <p:spPr>
              <a:xfrm>
                <a:off x="8734425" y="3243262"/>
                <a:ext cx="2678111" cy="999653"/>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4" name="Rectangle 93"/>
              <p:cNvSpPr/>
              <p:nvPr/>
            </p:nvSpPr>
            <p:spPr>
              <a:xfrm>
                <a:off x="10327481" y="2735458"/>
                <a:ext cx="1085055" cy="507804"/>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5" name="Rectangle 94"/>
              <p:cNvSpPr/>
              <p:nvPr/>
            </p:nvSpPr>
            <p:spPr>
              <a:xfrm>
                <a:off x="8734425" y="1722035"/>
                <a:ext cx="2678111" cy="507603"/>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6" name="Rectangle 95"/>
              <p:cNvSpPr/>
              <p:nvPr/>
            </p:nvSpPr>
            <p:spPr>
              <a:xfrm>
                <a:off x="8734425" y="3743088"/>
                <a:ext cx="2678111" cy="499828"/>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7" name="Rectangle 96"/>
              <p:cNvSpPr/>
              <p:nvPr/>
            </p:nvSpPr>
            <p:spPr>
              <a:xfrm>
                <a:off x="8734425" y="2223288"/>
                <a:ext cx="498475" cy="1519800"/>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8" name="Rectangle 97"/>
              <p:cNvSpPr/>
              <p:nvPr/>
            </p:nvSpPr>
            <p:spPr>
              <a:xfrm>
                <a:off x="10888659" y="2223288"/>
                <a:ext cx="523875" cy="1519800"/>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grpSp>
        <p:pic>
          <p:nvPicPr>
            <p:cNvPr id="35" name="Picture 17" descr="C:\Users\Alexander\Google Drive\cc_launch_assets\cc_max_2013.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3750803" y="4581930"/>
              <a:ext cx="1832231" cy="1082030"/>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6" name="Picture 18" descr="C:\Users\Alexander\Google Drive\cc_launch_assets\cc_max_2011.jp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31626" y="4651161"/>
              <a:ext cx="1625135" cy="1082030"/>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7" name="Picture 19" descr="C:\Users\Alexander\Google Drive\cc_launch_assets\cc_launch.jp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1342055" y="4380920"/>
              <a:ext cx="1221052" cy="912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20" descr="C:\Users\Alexander\Google Drive\cc_launch_assets\dps-marquee-overview-708x510.jp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1388834" y="4747693"/>
              <a:ext cx="1260841" cy="920182"/>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9" name="Picture 21" descr="C:\Users\Alexander\Google Drive\cc_launch_assets\ae_live_text.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5937748" y="3573972"/>
              <a:ext cx="1437281" cy="856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22" descr="C:\Users\Alexander\Google Drive\cc_launch_assets\ae_per_mas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7924595" y="3994253"/>
              <a:ext cx="1221052" cy="73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23" descr="C:\Users\Alexander\Google Drive\cc_launch_assets\ps-lr-nature-limited-940x400-b.jp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7204487" y="3165438"/>
              <a:ext cx="1941160" cy="826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Picture 24" descr="C:\Users\Alexander\Desktop\CC-image.jpe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2525042" y="3913656"/>
              <a:ext cx="1502834" cy="1195584"/>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3" name="Picture 25" descr="cs5_family_boxshot_tight_3in.png"/>
            <p:cNvPicPr>
              <a:picLocks noChangeAspect="1"/>
            </p:cNvPicPr>
            <p:nvPr userDrawn="1"/>
          </p:nvPicPr>
          <p:blipFill rotWithShape="1">
            <a:blip r:embed="rId29" cstate="email">
              <a:extLst>
                <a:ext uri="{28A0092B-C50C-407E-A947-70E740481C1C}">
                  <a14:useLocalDpi xmlns:a14="http://schemas.microsoft.com/office/drawing/2010/main"/>
                </a:ext>
              </a:extLst>
            </a:blip>
            <a:srcRect r="-1"/>
            <a:stretch/>
          </p:blipFill>
          <p:spPr bwMode="auto">
            <a:xfrm>
              <a:off x="1" y="4925532"/>
              <a:ext cx="931389" cy="1008611"/>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4" name="Picture 26" descr="C:\Users\Alexander\Google Drive\cc_launch_assets\ipad-png.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1921087" y="4931732"/>
              <a:ext cx="1127125" cy="881351"/>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5" name="Picture 27" descr="C:\Users\Alexander\Google Drive\cc_launch_assets\max_2013_dw.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5499420" y="4367873"/>
              <a:ext cx="2252620" cy="1300002"/>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6" name="Picture 28" descr="image24.png"/>
            <p:cNvPicPr>
              <a:picLocks noChangeAspect="1"/>
            </p:cNvPicPr>
            <p:nvPr userDrawn="1"/>
          </p:nvPicPr>
          <p:blipFill>
            <a:blip r:embed="rId32" cstate="email">
              <a:extLst>
                <a:ext uri="{28A0092B-C50C-407E-A947-70E740481C1C}">
                  <a14:useLocalDpi xmlns:a14="http://schemas.microsoft.com/office/drawing/2010/main"/>
                </a:ext>
              </a:extLst>
            </a:blip>
            <a:srcRect/>
            <a:stretch>
              <a:fillRect/>
            </a:stretch>
          </p:blipFill>
          <p:spPr bwMode="auto">
            <a:xfrm>
              <a:off x="5155021" y="5080854"/>
              <a:ext cx="954925" cy="743651"/>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7" name="Picture 29" descr="C:\Users\Alexander\Google Drive\cc_launch_assets\kuler.png"/>
            <p:cNvPicPr>
              <a:picLocks noChangeAspect="1"/>
            </p:cNvPicPr>
            <p:nvPr userDrawn="1"/>
          </p:nvPicPr>
          <p:blipFill>
            <a:blip r:embed="rId33" cstate="email">
              <a:extLst>
                <a:ext uri="{28A0092B-C50C-407E-A947-70E740481C1C}">
                  <a14:useLocalDpi xmlns:a14="http://schemas.microsoft.com/office/drawing/2010/main"/>
                </a:ext>
              </a:extLst>
            </a:blip>
            <a:srcRect/>
            <a:stretch>
              <a:fillRect/>
            </a:stretch>
          </p:blipFill>
          <p:spPr bwMode="auto">
            <a:xfrm>
              <a:off x="6672371" y="3967822"/>
              <a:ext cx="897526" cy="697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8" name="Group 30"/>
            <p:cNvGrpSpPr>
              <a:grpSpLocks/>
            </p:cNvGrpSpPr>
            <p:nvPr userDrawn="1"/>
          </p:nvGrpSpPr>
          <p:grpSpPr bwMode="auto">
            <a:xfrm>
              <a:off x="3768470" y="3707305"/>
              <a:ext cx="1581432" cy="222214"/>
              <a:chOff x="-1" y="-1"/>
              <a:chExt cx="7696202" cy="1082072"/>
            </a:xfrm>
          </p:grpSpPr>
          <p:pic>
            <p:nvPicPr>
              <p:cNvPr id="83" name="Picture 31" descr="C:\Users\Alexander\Creative Cloud Files\Team Prezo\!!assets\mnemonics\CS6_style\Edge_Animate.png"/>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 y="-1"/>
                <a:ext cx="1112457"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 name="Picture 32" descr="C:\Users\Alexander\Creative Cloud Files\Team Prezo\!!assets\mnemonics\CS6_style\Edge_Code.png"/>
              <p:cNvPicPr>
                <a:picLocks noChangeAspect="1"/>
              </p:cNvPicPr>
              <p:nvPr/>
            </p:nvPicPr>
            <p:blipFill>
              <a:blip r:embed="rId35" cstate="email">
                <a:extLst>
                  <a:ext uri="{28A0092B-C50C-407E-A947-70E740481C1C}">
                    <a14:useLocalDpi xmlns:a14="http://schemas.microsoft.com/office/drawing/2010/main"/>
                  </a:ext>
                </a:extLst>
              </a:blip>
              <a:srcRect/>
              <a:stretch>
                <a:fillRect/>
              </a:stretch>
            </p:blipFill>
            <p:spPr bwMode="auto">
              <a:xfrm>
                <a:off x="2190033" y="-1"/>
                <a:ext cx="1112457"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 name="Picture 33" descr="C:\Users\Alexander\Creative Cloud Files\Team Prezo\!!assets\mnemonics\CS6_style\Edge_inspect.png"/>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094608" y="7932"/>
                <a:ext cx="1112457" cy="1074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 name="Picture 34" descr="C:\Users\Alexander\Creative Cloud Files\Team Prezo\!!assets\mnemonics\CS6_style\Edge_PhoneGap_Build.png"/>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4383329" y="-1"/>
                <a:ext cx="1112456"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 name="Picture 35" descr="C:\Users\Alexander\Creative Cloud Files\Team Prezo\!!assets\mnemonics\CS6_style\Edge_Reflow.png"/>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bwMode="auto">
              <a:xfrm>
                <a:off x="5502498" y="-1"/>
                <a:ext cx="1112456"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 name="Picture 36" descr="C:\Users\Alexander\Creative Cloud Files\Team Prezo\!!assets\mnemonics\CS6_style\Edge_WebFonts.png"/>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bwMode="auto">
              <a:xfrm>
                <a:off x="3286274" y="-1"/>
                <a:ext cx="1112456"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 name="Picture 37" descr="C:\Users\Alexander\Creative Cloud Files\Team Prezo\!!assets\mnemonics\CS6_style\Typekit_mnemonic_RGB_512px_no_shadow.png"/>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601183" y="466"/>
                <a:ext cx="1095018" cy="1067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9" name="Picture 38" descr="C:\Users\Alexander\Google Drive\cc_launch_assets\lrmobile.png"/>
            <p:cNvPicPr>
              <a:picLocks noChangeAspect="1"/>
            </p:cNvPicPr>
            <p:nvPr userDrawn="1"/>
          </p:nvPicPr>
          <p:blipFill>
            <a:blip r:embed="rId41" cstate="email">
              <a:extLst>
                <a:ext uri="{28A0092B-C50C-407E-A947-70E740481C1C}">
                  <a14:useLocalDpi xmlns:a14="http://schemas.microsoft.com/office/drawing/2010/main"/>
                </a:ext>
              </a:extLst>
            </a:blip>
            <a:srcRect/>
            <a:stretch>
              <a:fillRect/>
            </a:stretch>
          </p:blipFill>
          <p:spPr bwMode="auto">
            <a:xfrm>
              <a:off x="6286910" y="4936101"/>
              <a:ext cx="1581106" cy="1016769"/>
            </a:xfrm>
            <a:prstGeom prst="rect">
              <a:avLst/>
            </a:prstGeom>
            <a:noFill/>
            <a:ln>
              <a:noFill/>
            </a:ln>
            <a:effectLst>
              <a:outerShdw blurRad="368300" dist="406400" dir="54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0" name="Picture 39" descr="D:\!!ADOBEWERK\!!Assets_201303\!!ADOBE\adobe_mnemonics\CC_NEW\Behance_mnemonic.png"/>
            <p:cNvPicPr>
              <a:picLocks noChangeAspect="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5444474" y="3864431"/>
              <a:ext cx="573076" cy="553632"/>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1" name="Picture 40" descr="Screen Shot 2014-06-04 at 9.35.34 AM.png"/>
            <p:cNvPicPr>
              <a:picLocks noChangeAspect="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050505" y="5041368"/>
              <a:ext cx="417780" cy="869605"/>
            </a:xfrm>
            <a:prstGeom prst="rect">
              <a:avLst/>
            </a:prstGeom>
            <a:noFill/>
            <a:ln>
              <a:noFill/>
            </a:ln>
            <a:effectLst>
              <a:outerShdw blurRad="431800" algn="ctr" rotWithShape="0">
                <a:srgbClr val="000000">
                  <a:alpha val="6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2" name="Picture 52" descr="C:\Users\Alexander\Google Drive\cc_launch_assets\cc_thor.png"/>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6770700" y="3309340"/>
              <a:ext cx="503228" cy="844805"/>
            </a:xfrm>
            <a:prstGeom prst="rect">
              <a:avLst/>
            </a:prstGeom>
            <a:noFill/>
            <a:ln>
              <a:noFill/>
            </a:ln>
            <a:effectLst>
              <a:outerShdw blurRad="431800" algn="ctr" rotWithShape="0">
                <a:srgbClr val="000000">
                  <a:alpha val="6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3" name="Picture 1" descr="pasted-image.pdf"/>
            <p:cNvPicPr>
              <a:picLocks noChangeAspect="1"/>
            </p:cNvPicPr>
            <p:nvPr userDrawn="1"/>
          </p:nvPicPr>
          <p:blipFill rotWithShape="1">
            <a:blip r:embed="rId45" cstate="email">
              <a:extLst>
                <a:ext uri="{28A0092B-C50C-407E-A947-70E740481C1C}">
                  <a14:useLocalDpi xmlns:a14="http://schemas.microsoft.com/office/drawing/2010/main"/>
                </a:ext>
              </a:extLst>
            </a:blip>
            <a:srcRect/>
            <a:stretch/>
          </p:blipFill>
          <p:spPr bwMode="auto">
            <a:xfrm>
              <a:off x="1391823" y="4766094"/>
              <a:ext cx="1966912" cy="1247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 name="Picture 1" descr="pasted-image.pdf"/>
            <p:cNvPicPr>
              <a:picLocks noChangeAspect="1"/>
            </p:cNvPicPr>
            <p:nvPr userDrawn="1"/>
          </p:nvPicPr>
          <p:blipFill rotWithShape="1">
            <a:blip r:embed="rId46" cstate="email">
              <a:extLst>
                <a:ext uri="{28A0092B-C50C-407E-A947-70E740481C1C}">
                  <a14:useLocalDpi xmlns:a14="http://schemas.microsoft.com/office/drawing/2010/main"/>
                </a:ext>
              </a:extLst>
            </a:blip>
            <a:srcRect/>
            <a:stretch/>
          </p:blipFill>
          <p:spPr bwMode="auto">
            <a:xfrm>
              <a:off x="8360754" y="2481362"/>
              <a:ext cx="1041504" cy="765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 name="Picture 2"/>
            <p:cNvPicPr>
              <a:picLocks noChangeAspect="1" noChangeArrowheads="1"/>
            </p:cNvPicPr>
            <p:nvPr userDrawn="1"/>
          </p:nvPicPr>
          <p:blipFill rotWithShape="1">
            <a:blip r:embed="rId47" cstate="email">
              <a:extLst>
                <a:ext uri="{28A0092B-C50C-407E-A947-70E740481C1C}">
                  <a14:useLocalDpi xmlns:a14="http://schemas.microsoft.com/office/drawing/2010/main"/>
                </a:ext>
              </a:extLst>
            </a:blip>
            <a:srcRect/>
            <a:stretch/>
          </p:blipFill>
          <p:spPr bwMode="auto">
            <a:xfrm>
              <a:off x="8756290" y="4433854"/>
              <a:ext cx="1326414" cy="6993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userDrawn="1"/>
          </p:nvPicPr>
          <p:blipFill>
            <a:blip r:embed="rId48" cstate="email">
              <a:extLst>
                <a:ext uri="{28A0092B-C50C-407E-A947-70E740481C1C}">
                  <a14:useLocalDpi xmlns:a14="http://schemas.microsoft.com/office/drawing/2010/main"/>
                </a:ext>
              </a:extLst>
            </a:blip>
            <a:stretch>
              <a:fillRect/>
            </a:stretch>
          </p:blipFill>
          <p:spPr>
            <a:xfrm>
              <a:off x="7871474" y="3967824"/>
              <a:ext cx="1379272" cy="958325"/>
            </a:xfrm>
            <a:prstGeom prst="rect">
              <a:avLst/>
            </a:prstGeom>
          </p:spPr>
        </p:pic>
        <p:pic>
          <p:nvPicPr>
            <p:cNvPr id="57" name="Picture 2"/>
            <p:cNvPicPr>
              <a:picLocks noChangeAspect="1" noChangeArrowheads="1"/>
            </p:cNvPicPr>
            <p:nvPr userDrawn="1"/>
          </p:nvPicPr>
          <p:blipFill>
            <a:blip r:embed="rId49" cstate="email">
              <a:extLst>
                <a:ext uri="{28A0092B-C50C-407E-A947-70E740481C1C}">
                  <a14:useLocalDpi xmlns:a14="http://schemas.microsoft.com/office/drawing/2010/main"/>
                </a:ext>
              </a:extLst>
            </a:blip>
            <a:srcRect/>
            <a:stretch>
              <a:fillRect/>
            </a:stretch>
          </p:blipFill>
          <p:spPr bwMode="auto">
            <a:xfrm>
              <a:off x="8561475" y="4886237"/>
              <a:ext cx="703534" cy="84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Group 57"/>
            <p:cNvGrpSpPr/>
            <p:nvPr userDrawn="1"/>
          </p:nvGrpSpPr>
          <p:grpSpPr>
            <a:xfrm>
              <a:off x="8381537" y="4692862"/>
              <a:ext cx="2979850" cy="1334450"/>
              <a:chOff x="9205405" y="4442620"/>
              <a:chExt cx="2979850" cy="1334450"/>
            </a:xfrm>
          </p:grpSpPr>
          <p:pic>
            <p:nvPicPr>
              <p:cNvPr id="80" name="Picture 6"/>
              <p:cNvPicPr>
                <a:picLocks noChangeAspect="1" noChangeArrowheads="1"/>
              </p:cNvPicPr>
              <p:nvPr/>
            </p:nvPicPr>
            <p:blipFill rotWithShape="1">
              <a:blip r:embed="rId50" cstate="email">
                <a:extLst>
                  <a:ext uri="{28A0092B-C50C-407E-A947-70E740481C1C}">
                    <a14:useLocalDpi xmlns:a14="http://schemas.microsoft.com/office/drawing/2010/main"/>
                  </a:ext>
                </a:extLst>
              </a:blip>
              <a:srcRect/>
              <a:stretch/>
            </p:blipFill>
            <p:spPr bwMode="auto">
              <a:xfrm>
                <a:off x="11362228" y="4670225"/>
                <a:ext cx="823027" cy="110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rotWithShape="1">
              <a:blip r:embed="rId51" cstate="email">
                <a:extLst>
                  <a:ext uri="{28A0092B-C50C-407E-A947-70E740481C1C}">
                    <a14:useLocalDpi xmlns:a14="http://schemas.microsoft.com/office/drawing/2010/main"/>
                  </a:ext>
                </a:extLst>
              </a:blip>
              <a:srcRect/>
              <a:stretch/>
            </p:blipFill>
            <p:spPr bwMode="auto">
              <a:xfrm>
                <a:off x="9205405" y="4442620"/>
                <a:ext cx="1389133" cy="979872"/>
              </a:xfrm>
              <a:prstGeom prst="rect">
                <a:avLst/>
              </a:prstGeom>
              <a:noFill/>
              <a:ln>
                <a:noFill/>
              </a:ln>
              <a:effectLst>
                <a:outerShdw blurRad="304800" sx="88000" sy="88000" algn="ctr" rotWithShape="0">
                  <a:prstClr val="black"/>
                </a:outerShdw>
              </a:effectLst>
              <a:extLst>
                <a:ext uri="{909E8E84-426E-40DD-AFC4-6F175D3DCCD1}">
                  <a14:hiddenFill xmlns:a14="http://schemas.microsoft.com/office/drawing/2010/main">
                    <a:solidFill>
                      <a:srgbClr val="FFFFFF"/>
                    </a:solidFill>
                  </a14:hiddenFill>
                </a:ext>
              </a:extLst>
            </p:spPr>
          </p:pic>
          <p:pic>
            <p:nvPicPr>
              <p:cNvPr id="82" name="Picture 4" descr="C:\Users\Alex\Desktop\sp3_illustrator_touch.png"/>
              <p:cNvPicPr>
                <a:picLocks noChangeAspect="1" noChangeArrowheads="1"/>
              </p:cNvPicPr>
              <p:nvPr/>
            </p:nvPicPr>
            <p:blipFill rotWithShape="1">
              <a:blip r:embed="rId52" cstate="email">
                <a:extLst>
                  <a:ext uri="{28A0092B-C50C-407E-A947-70E740481C1C}">
                    <a14:useLocalDpi xmlns:a14="http://schemas.microsoft.com/office/drawing/2010/main"/>
                  </a:ext>
                </a:extLst>
              </a:blip>
              <a:srcRect/>
              <a:stretch/>
            </p:blipFill>
            <p:spPr bwMode="auto">
              <a:xfrm>
                <a:off x="10311841" y="4823252"/>
                <a:ext cx="1329955" cy="8126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59" name="Picture 58"/>
            <p:cNvPicPr>
              <a:picLocks noChangeAspect="1"/>
            </p:cNvPicPr>
            <p:nvPr userDrawn="1"/>
          </p:nvPicPr>
          <p:blipFill>
            <a:blip r:embed="rId53" cstate="email">
              <a:extLst>
                <a:ext uri="{28A0092B-C50C-407E-A947-70E740481C1C}">
                  <a14:useLocalDpi xmlns:a14="http://schemas.microsoft.com/office/drawing/2010/main"/>
                </a:ext>
              </a:extLst>
            </a:blip>
            <a:stretch>
              <a:fillRect/>
            </a:stretch>
          </p:blipFill>
          <p:spPr>
            <a:xfrm>
              <a:off x="8561109" y="3165436"/>
              <a:ext cx="446196" cy="446312"/>
            </a:xfrm>
            <a:prstGeom prst="rect">
              <a:avLst/>
            </a:prstGeom>
            <a:effectLst>
              <a:outerShdw blurRad="63500" sx="102000" sy="102000" algn="ctr" rotWithShape="0">
                <a:prstClr val="black">
                  <a:alpha val="40000"/>
                </a:prstClr>
              </a:outerShdw>
            </a:effectLst>
          </p:spPr>
        </p:pic>
        <p:pic>
          <p:nvPicPr>
            <p:cNvPr id="60" name="Picture 59"/>
            <p:cNvPicPr>
              <a:picLocks noChangeAspect="1"/>
            </p:cNvPicPr>
            <p:nvPr userDrawn="1"/>
          </p:nvPicPr>
          <p:blipFill rotWithShape="1">
            <a:blip r:embed="rId54" cstate="email">
              <a:extLst>
                <a:ext uri="{28A0092B-C50C-407E-A947-70E740481C1C}">
                  <a14:useLocalDpi xmlns:a14="http://schemas.microsoft.com/office/drawing/2010/main"/>
                </a:ext>
              </a:extLst>
            </a:blip>
            <a:srcRect r="-13"/>
            <a:stretch/>
          </p:blipFill>
          <p:spPr>
            <a:xfrm>
              <a:off x="9538248" y="2605536"/>
              <a:ext cx="1793994" cy="889960"/>
            </a:xfrm>
            <a:prstGeom prst="rect">
              <a:avLst/>
            </a:prstGeom>
          </p:spPr>
        </p:pic>
        <p:pic>
          <p:nvPicPr>
            <p:cNvPr id="61" name="Picture 60" descr="splash_1080p__0027_Dw.jpg"/>
            <p:cNvPicPr>
              <a:picLocks noChangeAspect="1"/>
            </p:cNvPicPr>
            <p:nvPr userDrawn="1"/>
          </p:nvPicPr>
          <p:blipFill>
            <a:blip r:embed="rId55" cstate="email">
              <a:extLst>
                <a:ext uri="{28A0092B-C50C-407E-A947-70E740481C1C}">
                  <a14:useLocalDpi xmlns:a14="http://schemas.microsoft.com/office/drawing/2010/main"/>
                </a:ext>
              </a:extLst>
            </a:blip>
            <a:stretch>
              <a:fillRect/>
            </a:stretch>
          </p:blipFill>
          <p:spPr>
            <a:xfrm>
              <a:off x="7329429" y="3463820"/>
              <a:ext cx="1683617" cy="947034"/>
            </a:xfrm>
            <a:prstGeom prst="rect">
              <a:avLst/>
            </a:prstGeom>
          </p:spPr>
        </p:pic>
        <p:pic>
          <p:nvPicPr>
            <p:cNvPr id="62" name="Picture 61"/>
            <p:cNvPicPr>
              <a:picLocks noChangeAspect="1"/>
            </p:cNvPicPr>
            <p:nvPr userDrawn="1"/>
          </p:nvPicPr>
          <p:blipFill>
            <a:blip r:embed="rId56" cstate="email">
              <a:extLst>
                <a:ext uri="{28A0092B-C50C-407E-A947-70E740481C1C}">
                  <a14:useLocalDpi xmlns:a14="http://schemas.microsoft.com/office/drawing/2010/main"/>
                </a:ext>
              </a:extLst>
            </a:blip>
            <a:stretch>
              <a:fillRect/>
            </a:stretch>
          </p:blipFill>
          <p:spPr>
            <a:xfrm>
              <a:off x="10060102" y="4073635"/>
              <a:ext cx="1531076" cy="861230"/>
            </a:xfrm>
            <a:prstGeom prst="rect">
              <a:avLst/>
            </a:prstGeom>
          </p:spPr>
        </p:pic>
        <p:pic>
          <p:nvPicPr>
            <p:cNvPr id="63" name="Picture 62" descr="Lr6_FacialRecognition_Channelimg.pn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473997" y="3660204"/>
              <a:ext cx="1710072" cy="855036"/>
            </a:xfrm>
            <a:prstGeom prst="rect">
              <a:avLst/>
            </a:prstGeom>
            <a:effectLst>
              <a:outerShdw blurRad="50800" dist="38100" dir="2700000" algn="tl" rotWithShape="0">
                <a:prstClr val="black">
                  <a:alpha val="40000"/>
                </a:prstClr>
              </a:outerShdw>
            </a:effectLst>
          </p:spPr>
        </p:pic>
        <p:pic>
          <p:nvPicPr>
            <p:cNvPr id="64" name="Picture 63"/>
            <p:cNvPicPr>
              <a:picLocks noChangeAspect="1"/>
            </p:cNvPicPr>
            <p:nvPr userDrawn="1"/>
          </p:nvPicPr>
          <p:blipFill rotWithShape="1">
            <a:blip r:embed="rId57" cstate="email">
              <a:extLst>
                <a:ext uri="{28A0092B-C50C-407E-A947-70E740481C1C}">
                  <a14:useLocalDpi xmlns:a14="http://schemas.microsoft.com/office/drawing/2010/main"/>
                </a:ext>
              </a:extLst>
            </a:blip>
            <a:srcRect/>
            <a:stretch/>
          </p:blipFill>
          <p:spPr>
            <a:xfrm>
              <a:off x="10456658" y="1932939"/>
              <a:ext cx="1717712" cy="1842654"/>
            </a:xfrm>
            <a:prstGeom prst="rect">
              <a:avLst/>
            </a:prstGeom>
          </p:spPr>
        </p:pic>
        <p:pic>
          <p:nvPicPr>
            <p:cNvPr id="65" name="Picture 5" descr="C:\Users\Alex\Desktop\extract_dw.jpg"/>
            <p:cNvPicPr>
              <a:picLocks noChangeAspect="1" noChangeArrowheads="1"/>
            </p:cNvPicPr>
            <p:nvPr userDrawn="1"/>
          </p:nvPicPr>
          <p:blipFill rotWithShape="1">
            <a:blip r:embed="rId58" cstate="email">
              <a:extLst>
                <a:ext uri="{28A0092B-C50C-407E-A947-70E740481C1C}">
                  <a14:useLocalDpi xmlns:a14="http://schemas.microsoft.com/office/drawing/2010/main"/>
                </a:ext>
              </a:extLst>
            </a:blip>
            <a:srcRect/>
            <a:stretch/>
          </p:blipFill>
          <p:spPr bwMode="auto">
            <a:xfrm>
              <a:off x="8400728" y="5087392"/>
              <a:ext cx="799579" cy="130939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Alex\Desktop\libraries.jpg"/>
            <p:cNvPicPr>
              <a:picLocks noChangeAspect="1" noChangeArrowheads="1"/>
            </p:cNvPicPr>
            <p:nvPr userDrawn="1"/>
          </p:nvPicPr>
          <p:blipFill rotWithShape="1">
            <a:blip r:embed="rId59" cstate="email">
              <a:extLst>
                <a:ext uri="{28A0092B-C50C-407E-A947-70E740481C1C}">
                  <a14:useLocalDpi xmlns:a14="http://schemas.microsoft.com/office/drawing/2010/main"/>
                </a:ext>
              </a:extLst>
            </a:blip>
            <a:srcRect/>
            <a:stretch/>
          </p:blipFill>
          <p:spPr bwMode="auto">
            <a:xfrm>
              <a:off x="11485010" y="2738434"/>
              <a:ext cx="692406" cy="144483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7" name="Group 66"/>
            <p:cNvGrpSpPr/>
            <p:nvPr userDrawn="1"/>
          </p:nvGrpSpPr>
          <p:grpSpPr>
            <a:xfrm>
              <a:off x="7740215" y="3538530"/>
              <a:ext cx="2805976" cy="1879536"/>
              <a:chOff x="10977473" y="3164004"/>
              <a:chExt cx="4279601" cy="2866620"/>
            </a:xfrm>
            <a:effectLst>
              <a:outerShdw blurRad="50800" dist="38100" dir="2700000" algn="tl" rotWithShape="0">
                <a:prstClr val="black">
                  <a:alpha val="40000"/>
                </a:prstClr>
              </a:outerShdw>
            </a:effectLst>
          </p:grpSpPr>
          <p:pic>
            <p:nvPicPr>
              <p:cNvPr id="78" name="Stock_collage_2.jpg"/>
              <p:cNvPicPr/>
              <p:nvPr userDrawn="1"/>
            </p:nvPicPr>
            <p:blipFill rotWithShape="1">
              <a:blip r:embed="rId60" cstate="email">
                <a:extLst>
                  <a:ext uri="{28A0092B-C50C-407E-A947-70E740481C1C}">
                    <a14:useLocalDpi xmlns:a14="http://schemas.microsoft.com/office/drawing/2010/main"/>
                  </a:ext>
                </a:extLst>
              </a:blip>
              <a:srcRect/>
              <a:stretch/>
            </p:blipFill>
            <p:spPr>
              <a:xfrm>
                <a:off x="12442579" y="3164004"/>
                <a:ext cx="2814495" cy="2037185"/>
              </a:xfrm>
              <a:prstGeom prst="rect">
                <a:avLst/>
              </a:prstGeom>
              <a:ln w="12700">
                <a:miter lim="400000"/>
              </a:ln>
            </p:spPr>
          </p:pic>
          <p:pic>
            <p:nvPicPr>
              <p:cNvPr id="79" name="Picture 2" descr="In-app purchase"/>
              <p:cNvPicPr>
                <a:picLocks noChangeAspect="1" noChangeArrowheads="1"/>
              </p:cNvPicPr>
              <p:nvPr userDrawn="1"/>
            </p:nvPicPr>
            <p:blipFill rotWithShape="1">
              <a:blip r:embed="rId61" cstate="email">
                <a:extLst>
                  <a:ext uri="{28A0092B-C50C-407E-A947-70E740481C1C}">
                    <a14:useLocalDpi xmlns:a14="http://schemas.microsoft.com/office/drawing/2010/main"/>
                  </a:ext>
                </a:extLst>
              </a:blip>
              <a:srcRect/>
              <a:stretch/>
            </p:blipFill>
            <p:spPr bwMode="auto">
              <a:xfrm>
                <a:off x="10977473" y="5021368"/>
                <a:ext cx="1179193" cy="1009256"/>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p:cNvPicPr>
              <a:picLocks noChangeAspect="1"/>
            </p:cNvPicPr>
            <p:nvPr userDrawn="1"/>
          </p:nvPicPr>
          <p:blipFill>
            <a:blip r:embed="rId62" cstate="email">
              <a:extLst>
                <a:ext uri="{28A0092B-C50C-407E-A947-70E740481C1C}">
                  <a14:useLocalDpi xmlns:a14="http://schemas.microsoft.com/office/drawing/2010/main"/>
                </a:ext>
              </a:extLst>
            </a:blip>
            <a:stretch>
              <a:fillRect/>
            </a:stretch>
          </p:blipFill>
          <p:spPr>
            <a:xfrm>
              <a:off x="11233045" y="4066728"/>
              <a:ext cx="1027493" cy="1657648"/>
            </a:xfrm>
            <a:prstGeom prst="rect">
              <a:avLst/>
            </a:prstGeom>
            <a:effectLst>
              <a:outerShdw blurRad="63500" sx="102000" sy="102000" algn="ctr" rotWithShape="0">
                <a:prstClr val="black">
                  <a:alpha val="40000"/>
                </a:prstClr>
              </a:outerShdw>
            </a:effectLst>
          </p:spPr>
        </p:pic>
        <p:grpSp>
          <p:nvGrpSpPr>
            <p:cNvPr id="69" name="Group 68"/>
            <p:cNvGrpSpPr/>
            <p:nvPr userDrawn="1"/>
          </p:nvGrpSpPr>
          <p:grpSpPr>
            <a:xfrm>
              <a:off x="7120638" y="2759714"/>
              <a:ext cx="1335373" cy="898614"/>
              <a:chOff x="7474843" y="2472639"/>
              <a:chExt cx="1160026" cy="780414"/>
            </a:xfrm>
          </p:grpSpPr>
          <p:grpSp>
            <p:nvGrpSpPr>
              <p:cNvPr id="74" name="Group 46"/>
              <p:cNvGrpSpPr>
                <a:grpSpLocks/>
              </p:cNvGrpSpPr>
              <p:nvPr/>
            </p:nvGrpSpPr>
            <p:grpSpPr bwMode="auto">
              <a:xfrm>
                <a:off x="7474843" y="2472639"/>
                <a:ext cx="1160026" cy="780414"/>
                <a:chOff x="0" y="0"/>
                <a:chExt cx="4025976" cy="2708200"/>
              </a:xfrm>
            </p:grpSpPr>
            <p:pic>
              <p:nvPicPr>
                <p:cNvPr id="76" name="Picture 47" descr="image39.png"/>
                <p:cNvPicPr>
                  <a:picLocks noChangeAspect="1"/>
                </p:cNvPicPr>
                <p:nvPr/>
              </p:nvPicPr>
              <p:blipFill>
                <a:blip r:embed="rId63" cstate="email">
                  <a:extLst>
                    <a:ext uri="{28A0092B-C50C-407E-A947-70E740481C1C}">
                      <a14:useLocalDpi xmlns:a14="http://schemas.microsoft.com/office/drawing/2010/main"/>
                    </a:ext>
                  </a:extLst>
                </a:blip>
                <a:srcRect/>
                <a:stretch>
                  <a:fillRect/>
                </a:stretch>
              </p:blipFill>
              <p:spPr bwMode="auto">
                <a:xfrm rot="16200000">
                  <a:off x="658888" y="-658888"/>
                  <a:ext cx="2708200" cy="4025975"/>
                </a:xfrm>
                <a:prstGeom prst="rect">
                  <a:avLst/>
                </a:prstGeom>
                <a:noFill/>
                <a:ln>
                  <a:noFill/>
                </a:ln>
                <a:effectLst>
                  <a:outerShdw blurRad="635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77" name="Picture 48" descr="image40.png"/>
                <p:cNvPicPr>
                  <a:picLocks noChangeAspect="1"/>
                </p:cNvPicPr>
                <p:nvPr/>
              </p:nvPicPr>
              <p:blipFill>
                <a:blip r:embed="rId64" cstate="email">
                  <a:extLst>
                    <a:ext uri="{28A0092B-C50C-407E-A947-70E740481C1C}">
                      <a14:useLocalDpi xmlns:a14="http://schemas.microsoft.com/office/drawing/2010/main"/>
                    </a:ext>
                  </a:extLst>
                </a:blip>
                <a:srcRect/>
                <a:stretch>
                  <a:fillRect/>
                </a:stretch>
              </p:blipFill>
              <p:spPr bwMode="auto">
                <a:xfrm>
                  <a:off x="396486" y="131720"/>
                  <a:ext cx="3236255" cy="242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75" name="Picture 7"/>
              <p:cNvPicPr>
                <a:picLocks noChangeAspect="1" noChangeArrowheads="1"/>
              </p:cNvPicPr>
              <p:nvPr/>
            </p:nvPicPr>
            <p:blipFill rotWithShape="1">
              <a:blip r:embed="rId65" cstate="email">
                <a:extLst>
                  <a:ext uri="{28A0092B-C50C-407E-A947-70E740481C1C}">
                    <a14:useLocalDpi xmlns:a14="http://schemas.microsoft.com/office/drawing/2010/main"/>
                  </a:ext>
                </a:extLst>
              </a:blip>
              <a:srcRect/>
              <a:stretch/>
            </p:blipFill>
            <p:spPr bwMode="auto">
              <a:xfrm>
                <a:off x="7589060" y="2505990"/>
                <a:ext cx="961705" cy="7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Group 69"/>
            <p:cNvGrpSpPr/>
            <p:nvPr userDrawn="1"/>
          </p:nvGrpSpPr>
          <p:grpSpPr>
            <a:xfrm>
              <a:off x="9233149" y="2319456"/>
              <a:ext cx="524751" cy="1101838"/>
              <a:chOff x="11737843" y="1014516"/>
              <a:chExt cx="2501711" cy="5252936"/>
            </a:xfrm>
          </p:grpSpPr>
          <p:pic>
            <p:nvPicPr>
              <p:cNvPr id="72" name="Picture 3" descr="C:\Users\Alex\Documents\!!work_201407\MAX2014\Press\Shape (Press)\00 Live Capture.png"/>
              <p:cNvPicPr>
                <a:picLocks noChangeAspect="1" noChangeArrowheads="1"/>
              </p:cNvPicPr>
              <p:nvPr/>
            </p:nvPicPr>
            <p:blipFill>
              <a:blip r:embed="rId66" cstate="email">
                <a:extLst>
                  <a:ext uri="{28A0092B-C50C-407E-A947-70E740481C1C}">
                    <a14:useLocalDpi xmlns:a14="http://schemas.microsoft.com/office/drawing/2010/main"/>
                  </a:ext>
                </a:extLst>
              </a:blip>
              <a:srcRect/>
              <a:stretch>
                <a:fillRect/>
              </a:stretch>
            </p:blipFill>
            <p:spPr bwMode="auto">
              <a:xfrm>
                <a:off x="11941043" y="1781246"/>
                <a:ext cx="2114812" cy="375379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Alex\Desktop\iphone5s.png"/>
              <p:cNvPicPr>
                <a:picLocks noChangeAspect="1" noChangeArrowheads="1"/>
              </p:cNvPicPr>
              <p:nvPr/>
            </p:nvPicPr>
            <p:blipFill>
              <a:blip r:embed="rId67" cstate="email">
                <a:extLst>
                  <a:ext uri="{28A0092B-C50C-407E-A947-70E740481C1C}">
                    <a14:useLocalDpi xmlns:a14="http://schemas.microsoft.com/office/drawing/2010/main"/>
                  </a:ext>
                </a:extLst>
              </a:blip>
              <a:srcRect/>
              <a:stretch>
                <a:fillRect/>
              </a:stretch>
            </p:blipFill>
            <p:spPr bwMode="auto">
              <a:xfrm>
                <a:off x="11737843" y="1014516"/>
                <a:ext cx="2501711" cy="5252936"/>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2" descr="C:\Users\Alex\Desktop\KV.png"/>
            <p:cNvPicPr>
              <a:picLocks noChangeAspect="1" noChangeArrowheads="1"/>
            </p:cNvPicPr>
            <p:nvPr userDrawn="1"/>
          </p:nvPicPr>
          <p:blipFill rotWithShape="1">
            <a:blip r:embed="rId68" cstate="email">
              <a:extLst>
                <a:ext uri="{28A0092B-C50C-407E-A947-70E740481C1C}">
                  <a14:useLocalDpi xmlns:a14="http://schemas.microsoft.com/office/drawing/2010/main"/>
                </a:ext>
              </a:extLst>
            </a:blip>
            <a:srcRect/>
            <a:stretch/>
          </p:blipFill>
          <p:spPr bwMode="auto">
            <a:xfrm>
              <a:off x="9253345" y="2716007"/>
              <a:ext cx="1574856" cy="74974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AutoShape 53"/>
          <p:cNvSpPr>
            <a:spLocks/>
          </p:cNvSpPr>
          <p:nvPr userDrawn="1"/>
        </p:nvSpPr>
        <p:spPr bwMode="auto">
          <a:xfrm>
            <a:off x="-13184" y="1363634"/>
            <a:ext cx="12207117" cy="5099705"/>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0 w 26247"/>
              <a:gd name="connsiteY0" fmla="*/ 13165 h 21644"/>
              <a:gd name="connsiteX1" fmla="*/ 1706 w 26247"/>
              <a:gd name="connsiteY1" fmla="*/ 12247 h 21644"/>
              <a:gd name="connsiteX2" fmla="*/ 7651 w 26247"/>
              <a:gd name="connsiteY2" fmla="*/ 8400 h 21644"/>
              <a:gd name="connsiteX3" fmla="*/ 14001 w 26247"/>
              <a:gd name="connsiteY3" fmla="*/ 5647 h 21644"/>
              <a:gd name="connsiteX4" fmla="*/ 21600 w 26247"/>
              <a:gd name="connsiteY4" fmla="*/ 0 h 21644"/>
              <a:gd name="connsiteX5" fmla="*/ 26247 w 26247"/>
              <a:gd name="connsiteY5" fmla="*/ 21644 h 21644"/>
              <a:gd name="connsiteX6" fmla="*/ 35 w 26247"/>
              <a:gd name="connsiteY6" fmla="*/ 21600 h 21644"/>
              <a:gd name="connsiteX7" fmla="*/ 35 w 26247"/>
              <a:gd name="connsiteY7" fmla="*/ 13271 h 21644"/>
              <a:gd name="connsiteX8" fmla="*/ 53 w 26247"/>
              <a:gd name="connsiteY8" fmla="*/ 13200 h 21644"/>
              <a:gd name="connsiteX0" fmla="*/ 0 w 26271"/>
              <a:gd name="connsiteY0" fmla="*/ 16677 h 25156"/>
              <a:gd name="connsiteX1" fmla="*/ 1706 w 26271"/>
              <a:gd name="connsiteY1" fmla="*/ 15759 h 25156"/>
              <a:gd name="connsiteX2" fmla="*/ 7651 w 26271"/>
              <a:gd name="connsiteY2" fmla="*/ 11912 h 25156"/>
              <a:gd name="connsiteX3" fmla="*/ 14001 w 26271"/>
              <a:gd name="connsiteY3" fmla="*/ 9159 h 25156"/>
              <a:gd name="connsiteX4" fmla="*/ 26271 w 26271"/>
              <a:gd name="connsiteY4" fmla="*/ 0 h 25156"/>
              <a:gd name="connsiteX5" fmla="*/ 26247 w 26271"/>
              <a:gd name="connsiteY5" fmla="*/ 25156 h 25156"/>
              <a:gd name="connsiteX6" fmla="*/ 35 w 26271"/>
              <a:gd name="connsiteY6" fmla="*/ 25112 h 25156"/>
              <a:gd name="connsiteX7" fmla="*/ 35 w 26271"/>
              <a:gd name="connsiteY7" fmla="*/ 16783 h 25156"/>
              <a:gd name="connsiteX8" fmla="*/ 53 w 26271"/>
              <a:gd name="connsiteY8" fmla="*/ 16712 h 25156"/>
              <a:gd name="connsiteX0" fmla="*/ 0 w 26271"/>
              <a:gd name="connsiteY0" fmla="*/ 16677 h 25156"/>
              <a:gd name="connsiteX1" fmla="*/ 1706 w 26271"/>
              <a:gd name="connsiteY1" fmla="*/ 15759 h 25156"/>
              <a:gd name="connsiteX2" fmla="*/ 7651 w 26271"/>
              <a:gd name="connsiteY2" fmla="*/ 11912 h 25156"/>
              <a:gd name="connsiteX3" fmla="*/ 14001 w 26271"/>
              <a:gd name="connsiteY3" fmla="*/ 9159 h 25156"/>
              <a:gd name="connsiteX4" fmla="*/ 26271 w 26271"/>
              <a:gd name="connsiteY4" fmla="*/ 0 h 25156"/>
              <a:gd name="connsiteX5" fmla="*/ 26247 w 26271"/>
              <a:gd name="connsiteY5" fmla="*/ 25156 h 25156"/>
              <a:gd name="connsiteX6" fmla="*/ 35 w 26271"/>
              <a:gd name="connsiteY6" fmla="*/ 25112 h 25156"/>
              <a:gd name="connsiteX7" fmla="*/ 35 w 26271"/>
              <a:gd name="connsiteY7" fmla="*/ 16783 h 25156"/>
              <a:gd name="connsiteX8" fmla="*/ 53 w 26271"/>
              <a:gd name="connsiteY8" fmla="*/ 16712 h 25156"/>
              <a:gd name="connsiteX0" fmla="*/ 0 w 28794"/>
              <a:gd name="connsiteY0" fmla="*/ 16380 h 24859"/>
              <a:gd name="connsiteX1" fmla="*/ 1706 w 28794"/>
              <a:gd name="connsiteY1" fmla="*/ 15462 h 24859"/>
              <a:gd name="connsiteX2" fmla="*/ 7651 w 28794"/>
              <a:gd name="connsiteY2" fmla="*/ 11615 h 24859"/>
              <a:gd name="connsiteX3" fmla="*/ 14001 w 28794"/>
              <a:gd name="connsiteY3" fmla="*/ 8862 h 24859"/>
              <a:gd name="connsiteX4" fmla="*/ 28794 w 28794"/>
              <a:gd name="connsiteY4" fmla="*/ 0 h 24859"/>
              <a:gd name="connsiteX5" fmla="*/ 26247 w 28794"/>
              <a:gd name="connsiteY5" fmla="*/ 24859 h 24859"/>
              <a:gd name="connsiteX6" fmla="*/ 35 w 28794"/>
              <a:gd name="connsiteY6" fmla="*/ 24815 h 24859"/>
              <a:gd name="connsiteX7" fmla="*/ 35 w 28794"/>
              <a:gd name="connsiteY7" fmla="*/ 16486 h 24859"/>
              <a:gd name="connsiteX8" fmla="*/ 53 w 28794"/>
              <a:gd name="connsiteY8" fmla="*/ 16415 h 24859"/>
              <a:gd name="connsiteX0" fmla="*/ 0 w 28794"/>
              <a:gd name="connsiteY0" fmla="*/ 16380 h 24859"/>
              <a:gd name="connsiteX1" fmla="*/ 1706 w 28794"/>
              <a:gd name="connsiteY1" fmla="*/ 15462 h 24859"/>
              <a:gd name="connsiteX2" fmla="*/ 7651 w 28794"/>
              <a:gd name="connsiteY2" fmla="*/ 11615 h 24859"/>
              <a:gd name="connsiteX3" fmla="*/ 13925 w 28794"/>
              <a:gd name="connsiteY3" fmla="*/ 8141 h 24859"/>
              <a:gd name="connsiteX4" fmla="*/ 28794 w 28794"/>
              <a:gd name="connsiteY4" fmla="*/ 0 h 24859"/>
              <a:gd name="connsiteX5" fmla="*/ 26247 w 28794"/>
              <a:gd name="connsiteY5" fmla="*/ 24859 h 24859"/>
              <a:gd name="connsiteX6" fmla="*/ 35 w 28794"/>
              <a:gd name="connsiteY6" fmla="*/ 24815 h 24859"/>
              <a:gd name="connsiteX7" fmla="*/ 35 w 28794"/>
              <a:gd name="connsiteY7" fmla="*/ 16486 h 24859"/>
              <a:gd name="connsiteX8" fmla="*/ 53 w 28794"/>
              <a:gd name="connsiteY8" fmla="*/ 16415 h 24859"/>
              <a:gd name="connsiteX0" fmla="*/ 0 w 28794"/>
              <a:gd name="connsiteY0" fmla="*/ 16380 h 24859"/>
              <a:gd name="connsiteX1" fmla="*/ 1706 w 28794"/>
              <a:gd name="connsiteY1" fmla="*/ 15462 h 24859"/>
              <a:gd name="connsiteX2" fmla="*/ 7651 w 28794"/>
              <a:gd name="connsiteY2" fmla="*/ 11615 h 24859"/>
              <a:gd name="connsiteX3" fmla="*/ 13925 w 28794"/>
              <a:gd name="connsiteY3" fmla="*/ 8141 h 24859"/>
              <a:gd name="connsiteX4" fmla="*/ 28794 w 28794"/>
              <a:gd name="connsiteY4" fmla="*/ 0 h 24859"/>
              <a:gd name="connsiteX5" fmla="*/ 26247 w 28794"/>
              <a:gd name="connsiteY5" fmla="*/ 24859 h 24859"/>
              <a:gd name="connsiteX6" fmla="*/ 35 w 28794"/>
              <a:gd name="connsiteY6" fmla="*/ 24815 h 24859"/>
              <a:gd name="connsiteX7" fmla="*/ 35 w 28794"/>
              <a:gd name="connsiteY7" fmla="*/ 16486 h 24859"/>
              <a:gd name="connsiteX8" fmla="*/ 53 w 28794"/>
              <a:gd name="connsiteY8" fmla="*/ 16415 h 24859"/>
              <a:gd name="connsiteX0" fmla="*/ 0 w 28798"/>
              <a:gd name="connsiteY0" fmla="*/ 16380 h 24901"/>
              <a:gd name="connsiteX1" fmla="*/ 1706 w 28798"/>
              <a:gd name="connsiteY1" fmla="*/ 15462 h 24901"/>
              <a:gd name="connsiteX2" fmla="*/ 7651 w 28798"/>
              <a:gd name="connsiteY2" fmla="*/ 11615 h 24901"/>
              <a:gd name="connsiteX3" fmla="*/ 13925 w 28798"/>
              <a:gd name="connsiteY3" fmla="*/ 8141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3925 w 28798"/>
              <a:gd name="connsiteY3" fmla="*/ 8141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3925 w 28798"/>
              <a:gd name="connsiteY3" fmla="*/ 8141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4001 w 28798"/>
              <a:gd name="connsiteY3" fmla="*/ 8523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5205 w 28798"/>
              <a:gd name="connsiteY3" fmla="*/ 8269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32 w 28763"/>
              <a:gd name="connsiteY0" fmla="*/ 16380 h 24901"/>
              <a:gd name="connsiteX1" fmla="*/ 1671 w 28763"/>
              <a:gd name="connsiteY1" fmla="*/ 15462 h 24901"/>
              <a:gd name="connsiteX2" fmla="*/ 7616 w 28763"/>
              <a:gd name="connsiteY2" fmla="*/ 11615 h 24901"/>
              <a:gd name="connsiteX3" fmla="*/ 15170 w 28763"/>
              <a:gd name="connsiteY3" fmla="*/ 8269 h 24901"/>
              <a:gd name="connsiteX4" fmla="*/ 28759 w 28763"/>
              <a:gd name="connsiteY4" fmla="*/ 0 h 24901"/>
              <a:gd name="connsiteX5" fmla="*/ 28761 w 28763"/>
              <a:gd name="connsiteY5" fmla="*/ 24901 h 24901"/>
              <a:gd name="connsiteX6" fmla="*/ 0 w 28763"/>
              <a:gd name="connsiteY6" fmla="*/ 24815 h 24901"/>
              <a:gd name="connsiteX7" fmla="*/ 0 w 28763"/>
              <a:gd name="connsiteY7" fmla="*/ 16486 h 24901"/>
              <a:gd name="connsiteX8" fmla="*/ 18 w 28763"/>
              <a:gd name="connsiteY8" fmla="*/ 16415 h 24901"/>
              <a:gd name="connsiteX0" fmla="*/ 32 w 28763"/>
              <a:gd name="connsiteY0" fmla="*/ 16380 h 24901"/>
              <a:gd name="connsiteX1" fmla="*/ 1671 w 28763"/>
              <a:gd name="connsiteY1" fmla="*/ 15462 h 24901"/>
              <a:gd name="connsiteX2" fmla="*/ 7616 w 28763"/>
              <a:gd name="connsiteY2" fmla="*/ 11615 h 24901"/>
              <a:gd name="connsiteX3" fmla="*/ 15170 w 28763"/>
              <a:gd name="connsiteY3" fmla="*/ 8269 h 24901"/>
              <a:gd name="connsiteX4" fmla="*/ 28759 w 28763"/>
              <a:gd name="connsiteY4" fmla="*/ 0 h 24901"/>
              <a:gd name="connsiteX5" fmla="*/ 28761 w 28763"/>
              <a:gd name="connsiteY5" fmla="*/ 24901 h 24901"/>
              <a:gd name="connsiteX6" fmla="*/ 0 w 28763"/>
              <a:gd name="connsiteY6" fmla="*/ 24815 h 24901"/>
              <a:gd name="connsiteX7" fmla="*/ 0 w 28763"/>
              <a:gd name="connsiteY7" fmla="*/ 16486 h 24901"/>
              <a:gd name="connsiteX8" fmla="*/ 11 w 28763"/>
              <a:gd name="connsiteY8" fmla="*/ 16415 h 24901"/>
              <a:gd name="connsiteX0" fmla="*/ 32 w 28763"/>
              <a:gd name="connsiteY0" fmla="*/ 16380 h 24901"/>
              <a:gd name="connsiteX1" fmla="*/ 1671 w 28763"/>
              <a:gd name="connsiteY1" fmla="*/ 15462 h 24901"/>
              <a:gd name="connsiteX2" fmla="*/ 7616 w 28763"/>
              <a:gd name="connsiteY2" fmla="*/ 11615 h 24901"/>
              <a:gd name="connsiteX3" fmla="*/ 15170 w 28763"/>
              <a:gd name="connsiteY3" fmla="*/ 8269 h 24901"/>
              <a:gd name="connsiteX4" fmla="*/ 28759 w 28763"/>
              <a:gd name="connsiteY4" fmla="*/ 0 h 24901"/>
              <a:gd name="connsiteX5" fmla="*/ 28761 w 28763"/>
              <a:gd name="connsiteY5" fmla="*/ 24901 h 24901"/>
              <a:gd name="connsiteX6" fmla="*/ 0 w 28763"/>
              <a:gd name="connsiteY6" fmla="*/ 24815 h 24901"/>
              <a:gd name="connsiteX7" fmla="*/ 0 w 28763"/>
              <a:gd name="connsiteY7" fmla="*/ 16486 h 24901"/>
              <a:gd name="connsiteX8" fmla="*/ 4 w 28763"/>
              <a:gd name="connsiteY8" fmla="*/ 16415 h 24901"/>
              <a:gd name="connsiteX0" fmla="*/ 36 w 28767"/>
              <a:gd name="connsiteY0" fmla="*/ 16380 h 24901"/>
              <a:gd name="connsiteX1" fmla="*/ 1675 w 28767"/>
              <a:gd name="connsiteY1" fmla="*/ 15462 h 24901"/>
              <a:gd name="connsiteX2" fmla="*/ 7620 w 28767"/>
              <a:gd name="connsiteY2" fmla="*/ 11615 h 24901"/>
              <a:gd name="connsiteX3" fmla="*/ 15174 w 28767"/>
              <a:gd name="connsiteY3" fmla="*/ 8269 h 24901"/>
              <a:gd name="connsiteX4" fmla="*/ 28763 w 28767"/>
              <a:gd name="connsiteY4" fmla="*/ 0 h 24901"/>
              <a:gd name="connsiteX5" fmla="*/ 28765 w 28767"/>
              <a:gd name="connsiteY5" fmla="*/ 24901 h 24901"/>
              <a:gd name="connsiteX6" fmla="*/ 4 w 28767"/>
              <a:gd name="connsiteY6" fmla="*/ 24815 h 24901"/>
              <a:gd name="connsiteX7" fmla="*/ 4 w 28767"/>
              <a:gd name="connsiteY7" fmla="*/ 16486 h 24901"/>
              <a:gd name="connsiteX8" fmla="*/ 1 w 28767"/>
              <a:gd name="connsiteY8" fmla="*/ 16446 h 24901"/>
              <a:gd name="connsiteX0" fmla="*/ 6 w 28767"/>
              <a:gd name="connsiteY0" fmla="*/ 16380 h 24901"/>
              <a:gd name="connsiteX1" fmla="*/ 1675 w 28767"/>
              <a:gd name="connsiteY1" fmla="*/ 15462 h 24901"/>
              <a:gd name="connsiteX2" fmla="*/ 7620 w 28767"/>
              <a:gd name="connsiteY2" fmla="*/ 11615 h 24901"/>
              <a:gd name="connsiteX3" fmla="*/ 15174 w 28767"/>
              <a:gd name="connsiteY3" fmla="*/ 8269 h 24901"/>
              <a:gd name="connsiteX4" fmla="*/ 28763 w 28767"/>
              <a:gd name="connsiteY4" fmla="*/ 0 h 24901"/>
              <a:gd name="connsiteX5" fmla="*/ 28765 w 28767"/>
              <a:gd name="connsiteY5" fmla="*/ 24901 h 24901"/>
              <a:gd name="connsiteX6" fmla="*/ 4 w 28767"/>
              <a:gd name="connsiteY6" fmla="*/ 24815 h 24901"/>
              <a:gd name="connsiteX7" fmla="*/ 4 w 28767"/>
              <a:gd name="connsiteY7" fmla="*/ 16486 h 24901"/>
              <a:gd name="connsiteX8" fmla="*/ 1 w 28767"/>
              <a:gd name="connsiteY8" fmla="*/ 16446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7" h="24901">
                <a:moveTo>
                  <a:pt x="6" y="16380"/>
                </a:moveTo>
                <a:lnTo>
                  <a:pt x="1675" y="15462"/>
                </a:lnTo>
                <a:lnTo>
                  <a:pt x="7620" y="11615"/>
                </a:lnTo>
                <a:lnTo>
                  <a:pt x="15174" y="8269"/>
                </a:lnTo>
                <a:cubicBezTo>
                  <a:pt x="19493" y="5980"/>
                  <a:pt x="23574" y="2884"/>
                  <a:pt x="28763" y="0"/>
                </a:cubicBezTo>
                <a:cubicBezTo>
                  <a:pt x="28755" y="8385"/>
                  <a:pt x="28773" y="16516"/>
                  <a:pt x="28765" y="24901"/>
                </a:cubicBezTo>
                <a:lnTo>
                  <a:pt x="4" y="24815"/>
                </a:lnTo>
                <a:lnTo>
                  <a:pt x="4" y="16486"/>
                </a:lnTo>
                <a:cubicBezTo>
                  <a:pt x="10" y="16462"/>
                  <a:pt x="-5" y="16470"/>
                  <a:pt x="1" y="16446"/>
                </a:cubicBezTo>
              </a:path>
            </a:pathLst>
          </a:custGeom>
          <a:gradFill rotWithShape="0">
            <a:gsLst>
              <a:gs pos="0">
                <a:schemeClr val="bg1">
                  <a:lumMod val="95000"/>
                  <a:alpha val="14000"/>
                </a:schemeClr>
              </a:gs>
              <a:gs pos="34544">
                <a:schemeClr val="bg1">
                  <a:alpha val="9000"/>
                </a:schemeClr>
              </a:gs>
              <a:gs pos="68000">
                <a:srgbClr val="C00000">
                  <a:lumMod val="59000"/>
                  <a:alpha val="62000"/>
                </a:srgbClr>
              </a:gs>
              <a:gs pos="100000">
                <a:srgbClr val="002060">
                  <a:lumMod val="50000"/>
                  <a:alpha val="96000"/>
                </a:srgbClr>
              </a:gs>
            </a:gsLst>
            <a:lin ang="5400000"/>
          </a:gradFill>
          <a:ln>
            <a:noFill/>
          </a:ln>
          <a:effectLst/>
        </p:spPr>
        <p:txBody>
          <a:bodyPr lIns="0" tIns="0" rIns="0" bIns="0"/>
          <a:lstStyle>
            <a:lvl1pPr>
              <a:defRPr sz="10000">
                <a:solidFill>
                  <a:srgbClr val="FFFFFF"/>
                </a:solidFill>
                <a:latin typeface="Helvetica Light" charset="0"/>
                <a:ea typeface="Helvetica Light" charset="0"/>
                <a:cs typeface="Helvetica Light" charset="0"/>
                <a:sym typeface="Helvetica Light" charset="0"/>
              </a:defRPr>
            </a:lvl1pPr>
            <a:lvl2pPr>
              <a:defRPr sz="10000">
                <a:solidFill>
                  <a:srgbClr val="FFFFFF"/>
                </a:solidFill>
                <a:latin typeface="Helvetica Light" charset="0"/>
                <a:ea typeface="Helvetica Light" charset="0"/>
                <a:cs typeface="Helvetica Light" charset="0"/>
                <a:sym typeface="Helvetica Light" charset="0"/>
              </a:defRPr>
            </a:lvl2pPr>
            <a:lvl3pPr>
              <a:defRPr sz="10000">
                <a:solidFill>
                  <a:srgbClr val="FFFFFF"/>
                </a:solidFill>
                <a:latin typeface="Helvetica Light" charset="0"/>
                <a:ea typeface="Helvetica Light" charset="0"/>
                <a:cs typeface="Helvetica Light" charset="0"/>
                <a:sym typeface="Helvetica Light" charset="0"/>
              </a:defRPr>
            </a:lvl3pPr>
            <a:lvl4pPr>
              <a:defRPr sz="10000">
                <a:solidFill>
                  <a:srgbClr val="FFFFFF"/>
                </a:solidFill>
                <a:latin typeface="Helvetica Light" charset="0"/>
                <a:ea typeface="Helvetica Light" charset="0"/>
                <a:cs typeface="Helvetica Light" charset="0"/>
                <a:sym typeface="Helvetica Light" charset="0"/>
              </a:defRPr>
            </a:lvl4pPr>
            <a:lvl5pPr>
              <a:defRPr sz="10000">
                <a:solidFill>
                  <a:srgbClr val="FFFFFF"/>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9pPr>
          </a:lstStyle>
          <a:p>
            <a:pPr defTabSz="228371" fontAlgn="base" hangingPunct="0">
              <a:spcBef>
                <a:spcPct val="0"/>
              </a:spcBef>
              <a:spcAft>
                <a:spcPct val="0"/>
              </a:spcAft>
              <a:defRPr/>
            </a:pPr>
            <a:endParaRPr lang="en-US" altLang="en-US" sz="400" kern="0">
              <a:solidFill>
                <a:srgbClr val="000000"/>
              </a:solidFill>
            </a:endParaRPr>
          </a:p>
        </p:txBody>
      </p:sp>
      <p:pic>
        <p:nvPicPr>
          <p:cNvPr id="10" name="Picture 12" descr="C:\Users\JOEBUC~1\AppData\Local\Temp\vmware-Joe Buchwald\VMwareDnD\4ad9c5e3\fader.png"/>
          <p:cNvPicPr>
            <a:picLocks noChangeAspect="1" noChangeArrowheads="1"/>
          </p:cNvPicPr>
          <p:nvPr userDrawn="1"/>
        </p:nvPicPr>
        <p:blipFill rotWithShape="1">
          <a:blip r:embed="rId69" cstate="screen">
            <a:extLst>
              <a:ext uri="{28A0092B-C50C-407E-A947-70E740481C1C}">
                <a14:useLocalDpi xmlns:a14="http://schemas.microsoft.com/office/drawing/2010/main"/>
              </a:ext>
            </a:extLst>
          </a:blip>
          <a:srcRect/>
          <a:stretch/>
        </p:blipFill>
        <p:spPr bwMode="auto">
          <a:xfrm flipH="1">
            <a:off x="5643891" y="-3350"/>
            <a:ext cx="6550386" cy="6484425"/>
          </a:xfrm>
          <a:prstGeom prst="rect">
            <a:avLst/>
          </a:prstGeom>
          <a:extLst>
            <a:ext uri="{909E8E84-426E-40DD-AFC4-6F175D3DCCD1}">
              <a14:hiddenFill xmlns:a14="http://schemas.microsoft.com/office/drawing/2010/main">
                <a:solidFill>
                  <a:srgbClr val="FFFFFF"/>
                </a:solidFill>
              </a14:hiddenFill>
            </a:ext>
          </a:extLst>
        </p:spPr>
      </p:pic>
      <p:sp>
        <p:nvSpPr>
          <p:cNvPr id="120" name="Rectangle 5"/>
          <p:cNvSpPr>
            <a:spLocks noChangeArrowheads="1"/>
          </p:cNvSpPr>
          <p:nvPr userDrawn="1"/>
        </p:nvSpPr>
        <p:spPr bwMode="auto">
          <a:xfrm flipV="1">
            <a:off x="1" y="6442364"/>
            <a:ext cx="12188825" cy="415636"/>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116"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sp>
        <p:nvSpPr>
          <p:cNvPr id="117" name="Date Placeholder 3"/>
          <p:cNvSpPr>
            <a:spLocks noGrp="1"/>
          </p:cNvSpPr>
          <p:nvPr>
            <p:ph type="dt" sz="half" idx="2"/>
          </p:nvPr>
        </p:nvSpPr>
        <p:spPr>
          <a:xfrm>
            <a:off x="5586546"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118" name="Footer Placeholder 4"/>
          <p:cNvSpPr>
            <a:spLocks noGrp="1"/>
          </p:cNvSpPr>
          <p:nvPr>
            <p:ph type="ftr" sz="quarter" idx="3"/>
          </p:nvPr>
        </p:nvSpPr>
        <p:spPr>
          <a:xfrm>
            <a:off x="281442"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119" name="Slide Number Placeholder 5"/>
          <p:cNvSpPr>
            <a:spLocks noGrp="1"/>
          </p:cNvSpPr>
          <p:nvPr>
            <p:ph type="sldNum" sz="quarter" idx="4"/>
          </p:nvPr>
        </p:nvSpPr>
        <p:spPr>
          <a:xfrm>
            <a:off x="5586546"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pic>
        <p:nvPicPr>
          <p:cNvPr id="113" name="Picture 112"/>
          <p:cNvPicPr>
            <a:picLocks noChangeAspect="1"/>
          </p:cNvPicPr>
          <p:nvPr userDrawn="1"/>
        </p:nvPicPr>
        <p:blipFill>
          <a:blip r:embed="rId70"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127749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lack - Bottom Graphic">
    <p:spTree>
      <p:nvGrpSpPr>
        <p:cNvPr id="1" name=""/>
        <p:cNvGrpSpPr/>
        <p:nvPr/>
      </p:nvGrpSpPr>
      <p:grpSpPr>
        <a:xfrm>
          <a:off x="0" y="0"/>
          <a:ext cx="0" cy="0"/>
          <a:chOff x="0" y="0"/>
          <a:chExt cx="0" cy="0"/>
        </a:xfrm>
      </p:grpSpPr>
      <p:sp>
        <p:nvSpPr>
          <p:cNvPr id="15" name="Rectangle 5"/>
          <p:cNvSpPr>
            <a:spLocks noChangeArrowheads="1"/>
          </p:cNvSpPr>
          <p:nvPr userDrawn="1"/>
        </p:nvSpPr>
        <p:spPr bwMode="auto">
          <a:xfrm>
            <a:off x="12814" y="-1508"/>
            <a:ext cx="12188825" cy="644236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113" name="Picture 1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88824" cy="6469064"/>
          </a:xfrm>
          <a:prstGeom prst="rect">
            <a:avLst/>
          </a:prstGeom>
        </p:spPr>
      </p:pic>
      <p:sp>
        <p:nvSpPr>
          <p:cNvPr id="11" name="Rectangle 5"/>
          <p:cNvSpPr>
            <a:spLocks noChangeArrowheads="1"/>
          </p:cNvSpPr>
          <p:nvPr userDrawn="1"/>
        </p:nvSpPr>
        <p:spPr bwMode="auto">
          <a:xfrm>
            <a:off x="1" y="0"/>
            <a:ext cx="12188825" cy="6442364"/>
          </a:xfrm>
          <a:prstGeom prst="rect">
            <a:avLst/>
          </a:prstGeom>
          <a:solidFill>
            <a:schemeClr val="tx1">
              <a:alpha val="60000"/>
            </a:schemeClr>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114" name="Picture 11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556" y="78659"/>
            <a:ext cx="12379041" cy="647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Rectangle 114"/>
          <p:cNvSpPr/>
          <p:nvPr userDrawn="1"/>
        </p:nvSpPr>
        <p:spPr>
          <a:xfrm rot="10800000">
            <a:off x="0" y="515062"/>
            <a:ext cx="12197372" cy="5957970"/>
          </a:xfrm>
          <a:prstGeom prst="rect">
            <a:avLst/>
          </a:prstGeom>
          <a:gradFill>
            <a:gsLst>
              <a:gs pos="0">
                <a:schemeClr val="accent6">
                  <a:lumMod val="75000"/>
                  <a:alpha val="40000"/>
                </a:schemeClr>
              </a:gs>
              <a:gs pos="100000">
                <a:schemeClr val="accent6">
                  <a:lumMod val="7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0" name="Picture 12" descr="C:\Users\JOEBUC~1\AppData\Local\Temp\vmware-Joe Buchwald\VMwareDnD\4ad9c5e3\fader.png"/>
          <p:cNvPicPr>
            <a:picLocks noChangeAspect="1" noChangeArrowheads="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bwMode="auto">
          <a:xfrm flipH="1">
            <a:off x="5646972" y="-3350"/>
            <a:ext cx="6550386" cy="6484425"/>
          </a:xfrm>
          <a:prstGeom prst="rect">
            <a:avLst/>
          </a:prstGeom>
          <a:extLst>
            <a:ext uri="{909E8E84-426E-40DD-AFC4-6F175D3DCCD1}">
              <a14:hiddenFill xmlns:a14="http://schemas.microsoft.com/office/drawing/2010/main">
                <a:solidFill>
                  <a:srgbClr val="FFFFFF"/>
                </a:solidFill>
              </a14:hiddenFill>
            </a:ext>
          </a:extLst>
        </p:spPr>
      </p:pic>
      <p:sp>
        <p:nvSpPr>
          <p:cNvPr id="16" name="Rectangle 5"/>
          <p:cNvSpPr>
            <a:spLocks noChangeArrowheads="1"/>
          </p:cNvSpPr>
          <p:nvPr userDrawn="1"/>
        </p:nvSpPr>
        <p:spPr bwMode="auto">
          <a:xfrm flipV="1">
            <a:off x="1" y="6442364"/>
            <a:ext cx="12188825" cy="415636"/>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127"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sp>
        <p:nvSpPr>
          <p:cNvPr id="128" name="Date Placeholder 3"/>
          <p:cNvSpPr>
            <a:spLocks noGrp="1"/>
          </p:cNvSpPr>
          <p:nvPr>
            <p:ph type="dt" sz="half" idx="2"/>
          </p:nvPr>
        </p:nvSpPr>
        <p:spPr>
          <a:xfrm>
            <a:off x="5586546"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129" name="Footer Placeholder 4"/>
          <p:cNvSpPr>
            <a:spLocks noGrp="1"/>
          </p:cNvSpPr>
          <p:nvPr>
            <p:ph type="ftr" sz="quarter" idx="3"/>
          </p:nvPr>
        </p:nvSpPr>
        <p:spPr>
          <a:xfrm>
            <a:off x="281442"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117" name="Slide Number Placeholder 5"/>
          <p:cNvSpPr>
            <a:spLocks noGrp="1"/>
          </p:cNvSpPr>
          <p:nvPr>
            <p:ph type="sldNum" sz="quarter" idx="4"/>
          </p:nvPr>
        </p:nvSpPr>
        <p:spPr>
          <a:xfrm>
            <a:off x="5586546"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17" name="Picture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142081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7" name="Picture 6" descr="back.jpg"/>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rot="10800000" flipH="1" flipV="1">
            <a:off x="1" y="-47847"/>
            <a:ext cx="12188825" cy="6502167"/>
          </a:xfrm>
          <a:prstGeom prst="rect">
            <a:avLst/>
          </a:prstGeom>
        </p:spPr>
      </p:pic>
      <p:sp>
        <p:nvSpPr>
          <p:cNvPr id="8" name="Shape 49"/>
          <p:cNvSpPr/>
          <p:nvPr userDrawn="1"/>
        </p:nvSpPr>
        <p:spPr>
          <a:xfrm rot="5400000" flipV="1">
            <a:off x="2964236" y="-3064318"/>
            <a:ext cx="6260354" cy="12188825"/>
          </a:xfrm>
          <a:prstGeom prst="rect">
            <a:avLst/>
          </a:prstGeom>
          <a:gradFill>
            <a:gsLst>
              <a:gs pos="5044">
                <a:srgbClr val="000000">
                  <a:alpha val="0"/>
                </a:srgbClr>
              </a:gs>
              <a:gs pos="99607">
                <a:srgbClr val="000000"/>
              </a:gs>
            </a:gsLst>
            <a:lin ang="10800000"/>
          </a:gradFill>
          <a:ln w="12700">
            <a:miter lim="400000"/>
          </a:ln>
        </p:spPr>
        <p:txBody>
          <a:bodyPr lIns="0" tIns="0" rIns="0" bIns="0" anchor="ctr"/>
          <a:lstStyle/>
          <a:p>
            <a:pPr defTabSz="456513"/>
            <a:endParaRPr sz="1798">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B3B8D6CA-D4AF-4FDC-9641-A8569C957DEB}" type="datetime1">
              <a:rPr lang="en-US" smtClean="0">
                <a:solidFill>
                  <a:prstClr val="white"/>
                </a:solidFill>
              </a:rPr>
              <a:pPr/>
              <a:t>7/23/2019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9707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9050707-6B9C-41AD-8E71-8169BFD8CE9E}"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B347668-7CB5-401B-A4E5-A798FE114AAD}"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0" y="742951"/>
            <a:ext cx="12188825" cy="5699124"/>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76251BD-8A37-4A4F-BD66-CA6ADEC4144E}"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0" y="777875"/>
            <a:ext cx="12188825" cy="5664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ck Content Are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6251BD-8A37-4A4F-BD66-CA6ADEC4144E}"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0" y="0"/>
            <a:ext cx="12188825" cy="64420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149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_end_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7967" y="2449523"/>
            <a:ext cx="1412888" cy="1945495"/>
          </a:xfrm>
          <a:prstGeom prst="rect">
            <a:avLst/>
          </a:prstGeom>
        </p:spPr>
      </p:pic>
    </p:spTree>
    <p:extLst>
      <p:ext uri="{BB962C8B-B14F-4D97-AF65-F5344CB8AC3E}">
        <p14:creationId xmlns:p14="http://schemas.microsoft.com/office/powerpoint/2010/main" val="99227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end_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1"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522" y="2447346"/>
            <a:ext cx="1414469" cy="1947672"/>
          </a:xfrm>
          <a:prstGeom prst="rect">
            <a:avLst/>
          </a:prstGeom>
        </p:spPr>
      </p:pic>
    </p:spTree>
    <p:extLst>
      <p:ext uri="{BB962C8B-B14F-4D97-AF65-F5344CB8AC3E}">
        <p14:creationId xmlns:p14="http://schemas.microsoft.com/office/powerpoint/2010/main" val="295450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8.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6442076"/>
            <a:ext cx="12188825" cy="415925"/>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a:endParaRPr lang="en-US">
              <a:solidFill>
                <a:srgbClr val="FFFFFF"/>
              </a:solidFill>
              <a:ea typeface="ＭＳ Ｐゴシック" pitchFamily="-111" charset="-128"/>
            </a:endParaRP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696697" y="6528875"/>
            <a:ext cx="187408" cy="258055"/>
          </a:xfrm>
          <a:prstGeom prst="rect">
            <a:avLst/>
          </a:prstGeom>
        </p:spPr>
      </p:pic>
      <p:sp>
        <p:nvSpPr>
          <p:cNvPr id="7" name="Rectangle 5"/>
          <p:cNvSpPr>
            <a:spLocks noChangeArrowheads="1"/>
          </p:cNvSpPr>
          <p:nvPr userDrawn="1"/>
        </p:nvSpPr>
        <p:spPr bwMode="auto">
          <a:xfrm>
            <a:off x="0" y="1"/>
            <a:ext cx="12188825" cy="779463"/>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dirty="0">
              <a:solidFill>
                <a:srgbClr val="FFFFFF"/>
              </a:solidFill>
              <a:latin typeface="+mn-lt"/>
              <a:ea typeface="ＭＳ Ｐゴシック" pitchFamily="-111" charset="-128"/>
              <a:cs typeface="+mn-cs"/>
            </a:endParaRPr>
          </a:p>
        </p:txBody>
      </p:sp>
      <p:sp>
        <p:nvSpPr>
          <p:cNvPr id="9" name="Rectangle 21"/>
          <p:cNvSpPr>
            <a:spLocks noChangeArrowheads="1"/>
          </p:cNvSpPr>
          <p:nvPr userDrawn="1"/>
        </p:nvSpPr>
        <p:spPr bwMode="auto">
          <a:xfrm>
            <a:off x="304720"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sp>
        <p:nvSpPr>
          <p:cNvPr id="2" name="Title Placeholder 1"/>
          <p:cNvSpPr>
            <a:spLocks noGrp="1"/>
          </p:cNvSpPr>
          <p:nvPr>
            <p:ph type="title"/>
          </p:nvPr>
        </p:nvSpPr>
        <p:spPr>
          <a:xfrm>
            <a:off x="304721" y="184150"/>
            <a:ext cx="11579384" cy="411162"/>
          </a:xfrm>
          <a:prstGeom prst="rect">
            <a:avLst/>
          </a:prstGeom>
        </p:spPr>
        <p:txBody>
          <a:bodyPr vert="horz" lIns="108829" tIns="54414" rIns="108829" bIns="54414" rtlCol="0" anchor="ctr">
            <a:noAutofit/>
          </a:bodyPr>
          <a:lstStyle/>
          <a:p>
            <a:r>
              <a:rPr lang="en-US" dirty="0"/>
              <a:t>Click to edit Master title style</a:t>
            </a:r>
          </a:p>
        </p:txBody>
      </p:sp>
      <p:sp>
        <p:nvSpPr>
          <p:cNvPr id="3" name="Text Placeholder 2"/>
          <p:cNvSpPr>
            <a:spLocks noGrp="1"/>
          </p:cNvSpPr>
          <p:nvPr>
            <p:ph type="body" idx="1"/>
          </p:nvPr>
        </p:nvSpPr>
        <p:spPr>
          <a:xfrm>
            <a:off x="304721" y="990600"/>
            <a:ext cx="11579384" cy="5181600"/>
          </a:xfrm>
          <a:prstGeom prst="rect">
            <a:avLst/>
          </a:prstGeom>
        </p:spPr>
        <p:txBody>
          <a:bodyPr vert="horz" lIns="108829" tIns="54414" rIns="108829" bIns="544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86545"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5" name="Footer Placeholder 4"/>
          <p:cNvSpPr>
            <a:spLocks noGrp="1"/>
          </p:cNvSpPr>
          <p:nvPr>
            <p:ph type="ftr" sz="quarter" idx="3"/>
          </p:nvPr>
        </p:nvSpPr>
        <p:spPr>
          <a:xfrm>
            <a:off x="281441"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5586545"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58" r:id="rId3"/>
    <p:sldLayoutId id="2147483659" r:id="rId4"/>
    <p:sldLayoutId id="2147483660" r:id="rId5"/>
    <p:sldLayoutId id="2147483661" r:id="rId6"/>
    <p:sldLayoutId id="2147483672" r:id="rId7"/>
    <p:sldLayoutId id="2147483673" r:id="rId8"/>
    <p:sldLayoutId id="2147483674" r:id="rId9"/>
    <p:sldLayoutId id="2147483676" r:id="rId10"/>
  </p:sldLayoutIdLst>
  <p:hf hdr="0" ftr="0" dt="0"/>
  <p:txStyles>
    <p:titleStyle>
      <a:lvl1pPr algn="l" defTabSz="1088291" rtl="0" eaLnBrk="1" latinLnBrk="0" hangingPunct="1">
        <a:spcBef>
          <a:spcPct val="0"/>
        </a:spcBef>
        <a:buNone/>
        <a:defRPr sz="2400" b="0" i="0" u="none" kern="1200">
          <a:solidFill>
            <a:schemeClr val="bg2"/>
          </a:solidFill>
          <a:latin typeface="+mj-lt"/>
          <a:ea typeface="+mj-ea"/>
          <a:cs typeface="+mj-cs"/>
        </a:defRPr>
      </a:lvl1pPr>
    </p:titleStyle>
    <p:bodyStyle>
      <a:lvl1pPr marL="275852"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1pPr>
      <a:lvl2pPr marL="551703"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2pPr>
      <a:lvl3pPr marL="751979" indent="-200276"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3pPr>
      <a:lvl4pPr marL="950366" indent="-198387"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4pPr>
      <a:lvl5pPr marL="1088291" indent="-137926" algn="l" defTabSz="1088291" rtl="0" eaLnBrk="1" latinLnBrk="0" hangingPunct="1">
        <a:spcBef>
          <a:spcPts val="714"/>
        </a:spcBef>
        <a:buClr>
          <a:schemeClr val="accent4"/>
        </a:buClr>
        <a:buSzPct val="70000"/>
        <a:buFont typeface="Wingdings" pitchFamily="2" charset="2"/>
        <a:buChar char="§"/>
        <a:defRPr sz="1400" kern="1200">
          <a:solidFill>
            <a:schemeClr val="tx1"/>
          </a:solidFill>
          <a:latin typeface="+mn-lt"/>
          <a:ea typeface="+mn-ea"/>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 y="0"/>
            <a:ext cx="12199619" cy="6858000"/>
          </a:xfrm>
          <a:prstGeom prst="rect">
            <a:avLst/>
          </a:prstGeom>
        </p:spPr>
      </p:pic>
      <p:sp>
        <p:nvSpPr>
          <p:cNvPr id="12" name="Rectangle 5"/>
          <p:cNvSpPr>
            <a:spLocks noChangeArrowheads="1"/>
          </p:cNvSpPr>
          <p:nvPr/>
        </p:nvSpPr>
        <p:spPr bwMode="auto">
          <a:xfrm>
            <a:off x="1" y="225630"/>
            <a:ext cx="12188825" cy="6216734"/>
          </a:xfrm>
          <a:prstGeom prst="rect">
            <a:avLst/>
          </a:prstGeom>
          <a:solidFill>
            <a:schemeClr val="bg1"/>
          </a:solidFill>
          <a:ln w="12700">
            <a:miter lim="400000"/>
          </a:ln>
        </p:spPr>
        <p:txBody>
          <a:bodyPr lIns="0" tIns="0" rIns="0" bIns="0" anchor="ctr"/>
          <a:lstStyle/>
          <a:p>
            <a:pPr lvl="0" algn="ctr" defTabSz="825252"/>
            <a:endParaRPr lang="en-US" sz="3599" b="0" i="0" u="none">
              <a:solidFill>
                <a:srgbClr val="FFFFFF"/>
              </a:solidFill>
              <a:latin typeface="+mj-lt"/>
              <a:ea typeface="+mj-ea"/>
              <a:cs typeface="+mj-cs"/>
              <a:sym typeface="Helvetica Light"/>
            </a:endParaRPr>
          </a:p>
        </p:txBody>
      </p:sp>
      <p:sp>
        <p:nvSpPr>
          <p:cNvPr id="9" name="Rectangle 21"/>
          <p:cNvSpPr>
            <a:spLocks noChangeArrowheads="1"/>
          </p:cNvSpPr>
          <p:nvPr/>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sp>
        <p:nvSpPr>
          <p:cNvPr id="4" name="Date Placeholder 3"/>
          <p:cNvSpPr>
            <a:spLocks noGrp="1"/>
          </p:cNvSpPr>
          <p:nvPr>
            <p:ph type="dt" sz="half" idx="2"/>
          </p:nvPr>
        </p:nvSpPr>
        <p:spPr>
          <a:xfrm>
            <a:off x="5586546"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5" name="Footer Placeholder 4"/>
          <p:cNvSpPr>
            <a:spLocks noGrp="1"/>
          </p:cNvSpPr>
          <p:nvPr>
            <p:ph type="ftr" sz="quarter" idx="3"/>
          </p:nvPr>
        </p:nvSpPr>
        <p:spPr>
          <a:xfrm>
            <a:off x="281442"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5586546"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
        <p:nvSpPr>
          <p:cNvPr id="2" name="Title Placeholder 1"/>
          <p:cNvSpPr>
            <a:spLocks noGrp="1"/>
          </p:cNvSpPr>
          <p:nvPr>
            <p:ph type="title"/>
          </p:nvPr>
        </p:nvSpPr>
        <p:spPr>
          <a:xfrm>
            <a:off x="304721" y="287509"/>
            <a:ext cx="11579384" cy="593725"/>
          </a:xfrm>
          <a:prstGeom prst="rect">
            <a:avLst/>
          </a:prstGeom>
        </p:spPr>
        <p:txBody>
          <a:bodyPr vert="horz" lIns="108829" tIns="54414" rIns="108829" bIns="5441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04721" y="1143000"/>
            <a:ext cx="11579384" cy="5029200"/>
          </a:xfrm>
          <a:prstGeom prst="rect">
            <a:avLst/>
          </a:prstGeom>
        </p:spPr>
        <p:txBody>
          <a:bodyPr vert="horz" lIns="108829" tIns="54414" rIns="108829" bIns="544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5887595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1087965" rtl="0" eaLnBrk="1" latinLnBrk="0" hangingPunct="1">
        <a:spcBef>
          <a:spcPct val="0"/>
        </a:spcBef>
        <a:buNone/>
        <a:defRPr sz="3199" b="0" i="0" u="none" kern="1200">
          <a:solidFill>
            <a:schemeClr val="tx1">
              <a:lumMod val="75000"/>
              <a:lumOff val="25000"/>
            </a:schemeClr>
          </a:solidFill>
          <a:latin typeface="Adobe Clean Light" pitchFamily="34" charset="0"/>
          <a:ea typeface="+mj-ea"/>
          <a:cs typeface="+mj-cs"/>
        </a:defRPr>
      </a:lvl1pPr>
    </p:titleStyle>
    <p:bodyStyle>
      <a:lvl1pPr marL="274556" indent="-265033" algn="l" defTabSz="1087965" rtl="0" eaLnBrk="1" latinLnBrk="0" hangingPunct="1">
        <a:spcBef>
          <a:spcPts val="714"/>
        </a:spcBef>
        <a:buClr>
          <a:schemeClr val="bg1">
            <a:lumMod val="50000"/>
          </a:schemeClr>
        </a:buClr>
        <a:buSzPct val="70000"/>
        <a:buFont typeface="Wingdings" pitchFamily="2" charset="2"/>
        <a:buChar char="§"/>
        <a:defRPr sz="2399" kern="1200">
          <a:solidFill>
            <a:schemeClr val="tx1"/>
          </a:solidFill>
          <a:latin typeface="Adobe Clean Light" pitchFamily="34" charset="0"/>
          <a:ea typeface="+mn-ea"/>
          <a:cs typeface="+mn-cs"/>
        </a:defRPr>
      </a:lvl1pPr>
      <a:lvl2pPr marL="551537" indent="-275769" algn="l" defTabSz="1087965" rtl="0" eaLnBrk="1" latinLnBrk="0" hangingPunct="1">
        <a:spcBef>
          <a:spcPts val="714"/>
        </a:spcBef>
        <a:buClr>
          <a:schemeClr val="bg1">
            <a:lumMod val="50000"/>
          </a:schemeClr>
        </a:buClr>
        <a:buSzPct val="70000"/>
        <a:buFont typeface="Wingdings" pitchFamily="2" charset="2"/>
        <a:buChar char="§"/>
        <a:defRPr sz="1999" kern="1200">
          <a:solidFill>
            <a:schemeClr val="tx1"/>
          </a:solidFill>
          <a:latin typeface="+mn-lt"/>
          <a:ea typeface="+mn-ea"/>
          <a:cs typeface="+mn-cs"/>
        </a:defRPr>
      </a:lvl2pPr>
      <a:lvl3pPr marL="751753" indent="-200216" algn="l" defTabSz="1087965" rtl="0" eaLnBrk="1" latinLnBrk="0" hangingPunct="1">
        <a:spcBef>
          <a:spcPts val="714"/>
        </a:spcBef>
        <a:buClr>
          <a:schemeClr val="bg1">
            <a:lumMod val="50000"/>
          </a:schemeClr>
        </a:buClr>
        <a:buSzPct val="70000"/>
        <a:buFont typeface="Wingdings" pitchFamily="2" charset="2"/>
        <a:buChar char="§"/>
        <a:defRPr sz="1799" kern="1200">
          <a:solidFill>
            <a:schemeClr val="tx1"/>
          </a:solidFill>
          <a:latin typeface="+mn-lt"/>
          <a:ea typeface="+mn-ea"/>
          <a:cs typeface="+mn-cs"/>
        </a:defRPr>
      </a:lvl3pPr>
      <a:lvl4pPr marL="950081" indent="-198327" algn="l" defTabSz="1087965" rtl="0" eaLnBrk="1" latinLnBrk="0" hangingPunct="1">
        <a:spcBef>
          <a:spcPts val="714"/>
        </a:spcBef>
        <a:buClr>
          <a:schemeClr val="bg1">
            <a:lumMod val="50000"/>
          </a:schemeClr>
        </a:buClr>
        <a:buSzPct val="70000"/>
        <a:buFont typeface="Wingdings" pitchFamily="2" charset="2"/>
        <a:buChar char="§"/>
        <a:defRPr sz="1799" kern="1200">
          <a:solidFill>
            <a:schemeClr val="tx1"/>
          </a:solidFill>
          <a:latin typeface="+mn-lt"/>
          <a:ea typeface="+mn-ea"/>
          <a:cs typeface="+mn-cs"/>
        </a:defRPr>
      </a:lvl4pPr>
      <a:lvl5pPr marL="1087965" indent="-137885" algn="l" defTabSz="1087965" rtl="0" eaLnBrk="1" latinLnBrk="0" hangingPunct="1">
        <a:spcBef>
          <a:spcPts val="714"/>
        </a:spcBef>
        <a:buClr>
          <a:schemeClr val="bg1">
            <a:lumMod val="50000"/>
          </a:schemeClr>
        </a:buClr>
        <a:buSzPct val="70000"/>
        <a:buFont typeface="Wingdings" pitchFamily="2" charset="2"/>
        <a:buChar char="§"/>
        <a:defRPr sz="1400" kern="1200">
          <a:solidFill>
            <a:schemeClr val="tx1"/>
          </a:solidFill>
          <a:latin typeface="+mn-lt"/>
          <a:ea typeface="+mn-ea"/>
          <a:cs typeface="+mn-cs"/>
        </a:defRPr>
      </a:lvl5pPr>
      <a:lvl6pPr marL="2991901"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5883"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79865"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3847"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en-US"/>
      </a:defPPr>
      <a:lvl1pPr marL="0" algn="l" defTabSz="1087965" rtl="0" eaLnBrk="1" latinLnBrk="0" hangingPunct="1">
        <a:defRPr sz="2099" kern="1200">
          <a:solidFill>
            <a:schemeClr val="tx1"/>
          </a:solidFill>
          <a:latin typeface="+mn-lt"/>
          <a:ea typeface="+mn-ea"/>
          <a:cs typeface="+mn-cs"/>
        </a:defRPr>
      </a:lvl1pPr>
      <a:lvl2pPr marL="543982" algn="l" defTabSz="1087965" rtl="0" eaLnBrk="1" latinLnBrk="0" hangingPunct="1">
        <a:defRPr sz="2099" kern="1200">
          <a:solidFill>
            <a:schemeClr val="tx1"/>
          </a:solidFill>
          <a:latin typeface="+mn-lt"/>
          <a:ea typeface="+mn-ea"/>
          <a:cs typeface="+mn-cs"/>
        </a:defRPr>
      </a:lvl2pPr>
      <a:lvl3pPr marL="1087965" algn="l" defTabSz="1087965" rtl="0" eaLnBrk="1" latinLnBrk="0" hangingPunct="1">
        <a:defRPr sz="2099" kern="1200">
          <a:solidFill>
            <a:schemeClr val="tx1"/>
          </a:solidFill>
          <a:latin typeface="+mn-lt"/>
          <a:ea typeface="+mn-ea"/>
          <a:cs typeface="+mn-cs"/>
        </a:defRPr>
      </a:lvl3pPr>
      <a:lvl4pPr marL="1631946" algn="l" defTabSz="1087965" rtl="0" eaLnBrk="1" latinLnBrk="0" hangingPunct="1">
        <a:defRPr sz="2099" kern="1200">
          <a:solidFill>
            <a:schemeClr val="tx1"/>
          </a:solidFill>
          <a:latin typeface="+mn-lt"/>
          <a:ea typeface="+mn-ea"/>
          <a:cs typeface="+mn-cs"/>
        </a:defRPr>
      </a:lvl4pPr>
      <a:lvl5pPr marL="2175928" algn="l" defTabSz="1087965" rtl="0" eaLnBrk="1" latinLnBrk="0" hangingPunct="1">
        <a:defRPr sz="2099" kern="1200">
          <a:solidFill>
            <a:schemeClr val="tx1"/>
          </a:solidFill>
          <a:latin typeface="+mn-lt"/>
          <a:ea typeface="+mn-ea"/>
          <a:cs typeface="+mn-cs"/>
        </a:defRPr>
      </a:lvl5pPr>
      <a:lvl6pPr marL="2719910" algn="l" defTabSz="1087965" rtl="0" eaLnBrk="1" latinLnBrk="0" hangingPunct="1">
        <a:defRPr sz="2099" kern="1200">
          <a:solidFill>
            <a:schemeClr val="tx1"/>
          </a:solidFill>
          <a:latin typeface="+mn-lt"/>
          <a:ea typeface="+mn-ea"/>
          <a:cs typeface="+mn-cs"/>
        </a:defRPr>
      </a:lvl6pPr>
      <a:lvl7pPr marL="3263893" algn="l" defTabSz="1087965" rtl="0" eaLnBrk="1" latinLnBrk="0" hangingPunct="1">
        <a:defRPr sz="2099" kern="1200">
          <a:solidFill>
            <a:schemeClr val="tx1"/>
          </a:solidFill>
          <a:latin typeface="+mn-lt"/>
          <a:ea typeface="+mn-ea"/>
          <a:cs typeface="+mn-cs"/>
        </a:defRPr>
      </a:lvl7pPr>
      <a:lvl8pPr marL="3807874" algn="l" defTabSz="1087965" rtl="0" eaLnBrk="1" latinLnBrk="0" hangingPunct="1">
        <a:defRPr sz="2099" kern="1200">
          <a:solidFill>
            <a:schemeClr val="tx1"/>
          </a:solidFill>
          <a:latin typeface="+mn-lt"/>
          <a:ea typeface="+mn-ea"/>
          <a:cs typeface="+mn-cs"/>
        </a:defRPr>
      </a:lvl8pPr>
      <a:lvl9pPr marL="4351856" algn="l" defTabSz="1087965" rtl="0" eaLnBrk="1" latinLnBrk="0" hangingPunct="1">
        <a:defRPr sz="20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dobe.com/accessibility/products/acrobat/acrobat-pro-dc-pdf-accessibility-repair-workflow.html" TargetMode="External"/><Relationship Id="rId3" Type="http://schemas.openxmlformats.org/officeDocument/2006/relationships/hyperlink" Target="https://www.adobe.com/accessibility/products/acrobat/acrobat-accessibility-features.html" TargetMode="External"/><Relationship Id="rId7" Type="http://schemas.openxmlformats.org/officeDocument/2006/relationships/hyperlink" Target="https://helpx.adobe.com/acrobat/using/create-verify-pdf-accessibility.html" TargetMode="External"/><Relationship Id="rId2" Type="http://schemas.openxmlformats.org/officeDocument/2006/relationships/hyperlink" Target="https://www.adobe.com/accessibility/products/acrobat.html" TargetMode="External"/><Relationship Id="rId1" Type="http://schemas.openxmlformats.org/officeDocument/2006/relationships/slideLayout" Target="../slideLayouts/slideLayout3.xml"/><Relationship Id="rId6" Type="http://schemas.openxmlformats.org/officeDocument/2006/relationships/hyperlink" Target="https://www.adobe.com/accessibility/products/acrobat/using-acrobat-pro-accessibility-checker.html" TargetMode="External"/><Relationship Id="rId5" Type="http://schemas.openxmlformats.org/officeDocument/2006/relationships/hyperlink" Target="https://theblog.adobe.com/document-cloud/" TargetMode="External"/><Relationship Id="rId4" Type="http://schemas.openxmlformats.org/officeDocument/2006/relationships/hyperlink" Target="https://helpx.adobe.com/reader/using/accessibility-feature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vents-ar.adobeconnect.com/content/connect/c1/881497641/en/events/catalog.html?OWASP_CSRFTOKEN=1e73e0edb7545f3f9fdd08e895e134213f26efe05c1067bb15b4fc6234076238" TargetMode="External"/><Relationship Id="rId7" Type="http://schemas.openxmlformats.org/officeDocument/2006/relationships/hyperlink" Target="https://www.iso.org/standard/64599.html" TargetMode="External"/><Relationship Id="rId2" Type="http://schemas.openxmlformats.org/officeDocument/2006/relationships/hyperlink" Target="http://adobe.lookbookhq.com/acrobataccessibility" TargetMode="External"/><Relationship Id="rId1" Type="http://schemas.openxmlformats.org/officeDocument/2006/relationships/slideLayout" Target="../slideLayouts/slideLayout3.xml"/><Relationship Id="rId6" Type="http://schemas.openxmlformats.org/officeDocument/2006/relationships/hyperlink" Target="http://www.adobe.com/content/dam/Adobe/en/devnet/acrobat/pdfs/adobe_supplement_iso32000.pdf" TargetMode="External"/><Relationship Id="rId5" Type="http://schemas.openxmlformats.org/officeDocument/2006/relationships/hyperlink" Target="https://www.adobe.com/accessibility/compliance.html" TargetMode="External"/><Relationship Id="rId4" Type="http://schemas.openxmlformats.org/officeDocument/2006/relationships/hyperlink" Target="http://www.adobe.com/Accessibili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41182" y="1525530"/>
            <a:ext cx="10918220" cy="369332"/>
          </a:xfrm>
        </p:spPr>
        <p:txBody>
          <a:bodyPr/>
          <a:lstStyle/>
          <a:p>
            <a:r>
              <a:rPr lang="en-US" dirty="0"/>
              <a:t>The Basics of Using Acrobat Pro DC to Create Accessible PDF Documents</a:t>
            </a:r>
          </a:p>
        </p:txBody>
      </p:sp>
      <p:sp>
        <p:nvSpPr>
          <p:cNvPr id="6" name="Subtitle 5"/>
          <p:cNvSpPr>
            <a:spLocks noGrp="1"/>
          </p:cNvSpPr>
          <p:nvPr>
            <p:ph type="subTitle" idx="1"/>
          </p:nvPr>
        </p:nvSpPr>
        <p:spPr>
          <a:xfrm>
            <a:off x="641182" y="1890011"/>
            <a:ext cx="10918220" cy="323165"/>
          </a:xfrm>
        </p:spPr>
        <p:txBody>
          <a:bodyPr/>
          <a:lstStyle/>
          <a:p>
            <a:r>
              <a:rPr lang="en-US" dirty="0"/>
              <a:t>Rob Haverty, Senior Product Manager, Document Cloud Accessibility</a:t>
            </a:r>
          </a:p>
        </p:txBody>
      </p:sp>
      <p:sp>
        <p:nvSpPr>
          <p:cNvPr id="2" name="TextBox 1"/>
          <p:cNvSpPr txBox="1"/>
          <p:nvPr/>
        </p:nvSpPr>
        <p:spPr>
          <a:xfrm>
            <a:off x="1" y="6581479"/>
            <a:ext cx="1723696" cy="276999"/>
          </a:xfrm>
          <a:prstGeom prst="rect">
            <a:avLst/>
          </a:prstGeom>
          <a:solidFill>
            <a:schemeClr val="tx1">
              <a:alpha val="66000"/>
            </a:schemeClr>
          </a:solidFill>
        </p:spPr>
        <p:txBody>
          <a:bodyPr wrap="square" rtlCol="0">
            <a:spAutoFit/>
          </a:bodyPr>
          <a:lstStyle/>
          <a:p>
            <a:r>
              <a:rPr lang="en-US" sz="1200" dirty="0">
                <a:solidFill>
                  <a:schemeClr val="bg1">
                    <a:lumMod val="50000"/>
                  </a:schemeClr>
                </a:solidFill>
              </a:rPr>
              <a:t>Revised January 2019</a:t>
            </a:r>
          </a:p>
        </p:txBody>
      </p:sp>
    </p:spTree>
    <p:extLst>
      <p:ext uri="{BB962C8B-B14F-4D97-AF65-F5344CB8AC3E}">
        <p14:creationId xmlns:p14="http://schemas.microsoft.com/office/powerpoint/2010/main" val="7619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 with Merged Cells</a:t>
            </a:r>
          </a:p>
        </p:txBody>
      </p:sp>
      <p:sp>
        <p:nvSpPr>
          <p:cNvPr id="3" name="Content Placeholder 2"/>
          <p:cNvSpPr>
            <a:spLocks noGrp="1"/>
          </p:cNvSpPr>
          <p:nvPr>
            <p:ph idx="1"/>
          </p:nvPr>
        </p:nvSpPr>
        <p:spPr/>
        <p:txBody>
          <a:bodyPr/>
          <a:lstStyle/>
          <a:p>
            <a:pPr marL="457200" indent="-457200">
              <a:buClr>
                <a:srgbClr val="7030A0"/>
              </a:buClr>
              <a:buSzPct val="75000"/>
              <a:buFont typeface="+mj-lt"/>
              <a:buAutoNum type="arabicPeriod"/>
            </a:pPr>
            <a:r>
              <a:rPr lang="en-US" dirty="0"/>
              <a:t>Use document </a:t>
            </a:r>
            <a:r>
              <a:rPr lang="en-US" dirty="0">
                <a:solidFill>
                  <a:schemeClr val="accent2">
                    <a:lumMod val="75000"/>
                  </a:schemeClr>
                </a:solidFill>
              </a:rPr>
              <a:t>Demo Doc with Errors</a:t>
            </a:r>
          </a:p>
          <a:p>
            <a:pPr marL="457200" indent="-457200">
              <a:buClr>
                <a:srgbClr val="7030A0"/>
              </a:buClr>
              <a:buSzPct val="75000"/>
              <a:buFont typeface="+mj-lt"/>
              <a:buAutoNum type="arabicPeriod"/>
            </a:pPr>
            <a:r>
              <a:rPr lang="en-US" dirty="0"/>
              <a:t>Add scope and span to Merged Cells</a:t>
            </a: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10</a:t>
            </a:fld>
            <a:endParaRPr lang="en-US" dirty="0"/>
          </a:p>
        </p:txBody>
      </p:sp>
    </p:spTree>
    <p:extLst>
      <p:ext uri="{BB962C8B-B14F-4D97-AF65-F5344CB8AC3E}">
        <p14:creationId xmlns:p14="http://schemas.microsoft.com/office/powerpoint/2010/main" val="366716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Artifacts </a:t>
            </a:r>
          </a:p>
        </p:txBody>
      </p:sp>
      <p:sp>
        <p:nvSpPr>
          <p:cNvPr id="3" name="Content Placeholder 2" descr="Tagging Content a&#10;s an Artifact blog"/>
          <p:cNvSpPr>
            <a:spLocks noGrp="1"/>
          </p:cNvSpPr>
          <p:nvPr>
            <p:ph idx="1"/>
          </p:nvPr>
        </p:nvSpPr>
        <p:spPr/>
        <p:txBody>
          <a:bodyPr>
            <a:normAutofit/>
          </a:bodyPr>
          <a:lstStyle/>
          <a:p>
            <a:pPr marL="0" indent="0">
              <a:buClr>
                <a:srgbClr val="7030A0"/>
              </a:buClr>
              <a:buSzPct val="75000"/>
              <a:buNone/>
            </a:pPr>
            <a:r>
              <a:rPr lang="en-US" dirty="0"/>
              <a:t>An artifact is content that does not provide meaningful information such as decorative images or line spaces. Artifacts should not be present in the Tag Tree.  </a:t>
            </a:r>
          </a:p>
          <a:p>
            <a:pPr marL="0" indent="0">
              <a:buClr>
                <a:srgbClr val="7030A0"/>
              </a:buClr>
              <a:buSzPct val="75000"/>
              <a:buNone/>
            </a:pPr>
            <a:r>
              <a:rPr lang="en-US" dirty="0"/>
              <a:t>Continue using document </a:t>
            </a:r>
            <a:r>
              <a:rPr lang="en-US" dirty="0">
                <a:solidFill>
                  <a:schemeClr val="accent2">
                    <a:lumMod val="75000"/>
                  </a:schemeClr>
                </a:solidFill>
              </a:rPr>
              <a:t>Demo Doc with Errors</a:t>
            </a:r>
            <a:endParaRPr lang="en-US" dirty="0">
              <a:solidFill>
                <a:srgbClr val="0070C0"/>
              </a:solidFill>
            </a:endParaRPr>
          </a:p>
          <a:p>
            <a:pPr marL="457200" indent="-457200">
              <a:buClr>
                <a:srgbClr val="7030A0"/>
              </a:buClr>
              <a:buSzPct val="75000"/>
              <a:buFont typeface="+mj-lt"/>
              <a:buAutoNum type="arabicPeriod"/>
            </a:pPr>
            <a:r>
              <a:rPr lang="en-US" dirty="0"/>
              <a:t>Open document in Acrobat</a:t>
            </a:r>
          </a:p>
          <a:p>
            <a:pPr marL="457200" indent="-457200">
              <a:buClr>
                <a:srgbClr val="7030A0"/>
              </a:buClr>
              <a:buSzPct val="75000"/>
              <a:buFont typeface="+mj-lt"/>
              <a:buAutoNum type="arabicPeriod"/>
            </a:pPr>
            <a:r>
              <a:rPr lang="en-US" dirty="0"/>
              <a:t>Open the Tag Tree (this step is not necessary but for illustration only)</a:t>
            </a:r>
          </a:p>
          <a:p>
            <a:pPr marL="457200" indent="-457200">
              <a:buClr>
                <a:srgbClr val="7030A0"/>
              </a:buClr>
              <a:buSzPct val="75000"/>
              <a:buFont typeface="+mj-lt"/>
              <a:buAutoNum type="arabicPeriod"/>
            </a:pPr>
            <a:r>
              <a:rPr lang="en-US" dirty="0"/>
              <a:t>Note the empty &lt;P&gt; tags, we will come back and check for them after creating the artifact tags</a:t>
            </a:r>
          </a:p>
          <a:p>
            <a:pPr marL="457200" indent="-457200">
              <a:buClr>
                <a:srgbClr val="7030A0"/>
              </a:buClr>
              <a:buSzPct val="75000"/>
              <a:buFont typeface="+mj-lt"/>
              <a:buAutoNum type="arabicPeriod"/>
            </a:pPr>
            <a:r>
              <a:rPr lang="en-US" dirty="0"/>
              <a:t>Access the Reading Order tool from the Tag Panel or Order Panel</a:t>
            </a:r>
          </a:p>
          <a:p>
            <a:pPr lvl="1">
              <a:buClr>
                <a:srgbClr val="7030A0"/>
              </a:buClr>
              <a:buSzPct val="75000"/>
            </a:pPr>
            <a:r>
              <a:rPr lang="en-US" dirty="0"/>
              <a:t>Tag Panel select Reading Order</a:t>
            </a:r>
          </a:p>
          <a:p>
            <a:pPr lvl="1">
              <a:buClr>
                <a:srgbClr val="7030A0"/>
              </a:buClr>
              <a:buSzPct val="75000"/>
            </a:pPr>
            <a:r>
              <a:rPr lang="en-US" dirty="0"/>
              <a:t>Order Panel select “Show reading order panel” </a:t>
            </a:r>
          </a:p>
          <a:p>
            <a:pPr marL="457200" indent="-457200">
              <a:buClr>
                <a:srgbClr val="7030A0"/>
              </a:buClr>
              <a:buSzPct val="75000"/>
              <a:buFont typeface="+mj-lt"/>
              <a:buAutoNum type="arabicPeriod"/>
            </a:pPr>
            <a:r>
              <a:rPr lang="en-US" dirty="0"/>
              <a:t>Select item number for content to be </a:t>
            </a:r>
            <a:r>
              <a:rPr lang="en-US" dirty="0" err="1"/>
              <a:t>artifacted</a:t>
            </a:r>
            <a:endParaRPr lang="en-US" dirty="0"/>
          </a:p>
          <a:p>
            <a:pPr marL="457200" indent="-457200">
              <a:buClr>
                <a:srgbClr val="7030A0"/>
              </a:buClr>
              <a:buSzPct val="75000"/>
              <a:buFont typeface="+mj-lt"/>
              <a:buAutoNum type="arabicPeriod"/>
            </a:pPr>
            <a:r>
              <a:rPr lang="en-US" dirty="0"/>
              <a:t>Select “Background/Artifact” from the Reading Order tool</a:t>
            </a:r>
          </a:p>
          <a:p>
            <a:pPr marL="457200" indent="-457200">
              <a:buClr>
                <a:srgbClr val="7030A0"/>
              </a:buClr>
              <a:buSzPct val="75000"/>
              <a:buFont typeface="+mj-lt"/>
              <a:buAutoNum type="arabicPeriod"/>
            </a:pPr>
            <a:r>
              <a:rPr lang="en-US" dirty="0"/>
              <a:t>Return to the Tag Tree and note that the previous empty &lt;P&gt; tag is now gone. (again, this step is unnecessary and only for illustration)</a:t>
            </a:r>
          </a:p>
          <a:p>
            <a:pPr marL="457200" indent="-457200">
              <a:buClr>
                <a:srgbClr val="7030A0"/>
              </a:buClr>
              <a:buSzPct val="75000"/>
              <a:buFont typeface="+mj-lt"/>
              <a:buAutoNum type="arabicPeriod"/>
            </a:pPr>
            <a:endParaRPr lang="en-US" dirty="0"/>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11</a:t>
            </a:fld>
            <a:endParaRPr lang="en-US" dirty="0"/>
          </a:p>
        </p:txBody>
      </p:sp>
    </p:spTree>
    <p:extLst>
      <p:ext uri="{BB962C8B-B14F-4D97-AF65-F5344CB8AC3E}">
        <p14:creationId xmlns:p14="http://schemas.microsoft.com/office/powerpoint/2010/main" val="385710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p:txBody>
          <a:bodyPr/>
          <a:lstStyle/>
          <a:p>
            <a:pPr marL="457200" indent="-457200">
              <a:buClr>
                <a:srgbClr val="7030A0"/>
              </a:buClr>
              <a:buSzPct val="75000"/>
              <a:buFont typeface="+mj-lt"/>
              <a:buAutoNum type="arabicPeriod"/>
            </a:pPr>
            <a:r>
              <a:rPr lang="en-US" dirty="0"/>
              <a:t>Use document </a:t>
            </a:r>
            <a:r>
              <a:rPr lang="en-US" dirty="0">
                <a:solidFill>
                  <a:schemeClr val="accent2">
                    <a:lumMod val="75000"/>
                  </a:schemeClr>
                </a:solidFill>
              </a:rPr>
              <a:t>Demo Doc with Errors</a:t>
            </a:r>
          </a:p>
          <a:p>
            <a:pPr marL="457200" indent="-457200">
              <a:buClr>
                <a:srgbClr val="7030A0"/>
              </a:buClr>
              <a:buSzPct val="75000"/>
              <a:buFont typeface="+mj-lt"/>
              <a:buAutoNum type="arabicPeriod"/>
            </a:pPr>
            <a:r>
              <a:rPr lang="en-US" dirty="0"/>
              <a:t>Figures with Captions (Artifact?)</a:t>
            </a:r>
          </a:p>
          <a:p>
            <a:pPr marL="457200" indent="-457200">
              <a:buClr>
                <a:srgbClr val="7030A0"/>
              </a:buClr>
              <a:buSzPct val="75000"/>
              <a:buFont typeface="+mj-lt"/>
              <a:buAutoNum type="arabicPeriod"/>
            </a:pPr>
            <a:r>
              <a:rPr lang="en-US" dirty="0"/>
              <a:t>Without Captions (Alternative Text)</a:t>
            </a:r>
          </a:p>
          <a:p>
            <a:pPr lvl="1">
              <a:buClr>
                <a:srgbClr val="7030A0"/>
              </a:buClr>
              <a:buSzPct val="75000"/>
            </a:pPr>
            <a:r>
              <a:rPr lang="en-US" dirty="0"/>
              <a:t>Select the Accessibility Tool</a:t>
            </a: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12</a:t>
            </a:fld>
            <a:endParaRPr lang="en-US" dirty="0"/>
          </a:p>
        </p:txBody>
      </p:sp>
      <p:pic>
        <p:nvPicPr>
          <p:cNvPr id="5" name="Picture 4">
            <a:extLst>
              <a:ext uri="{FF2B5EF4-FFF2-40B4-BE49-F238E27FC236}">
                <a16:creationId xmlns:a16="http://schemas.microsoft.com/office/drawing/2014/main" id="{92F384A4-7059-42C3-BDB2-FE527E1CC82D}"/>
              </a:ext>
            </a:extLst>
          </p:cNvPr>
          <p:cNvPicPr>
            <a:picLocks noChangeAspect="1"/>
          </p:cNvPicPr>
          <p:nvPr/>
        </p:nvPicPr>
        <p:blipFill>
          <a:blip r:embed="rId2"/>
          <a:stretch>
            <a:fillRect/>
          </a:stretch>
        </p:blipFill>
        <p:spPr>
          <a:xfrm>
            <a:off x="1799575" y="2668779"/>
            <a:ext cx="1678336" cy="3629185"/>
          </a:xfrm>
          <a:prstGeom prst="rect">
            <a:avLst/>
          </a:prstGeom>
        </p:spPr>
      </p:pic>
      <p:pic>
        <p:nvPicPr>
          <p:cNvPr id="6" name="Picture 5">
            <a:extLst>
              <a:ext uri="{FF2B5EF4-FFF2-40B4-BE49-F238E27FC236}">
                <a16:creationId xmlns:a16="http://schemas.microsoft.com/office/drawing/2014/main" id="{23D57273-17A8-4024-B74F-8D2348DB7163}"/>
              </a:ext>
            </a:extLst>
          </p:cNvPr>
          <p:cNvPicPr>
            <a:picLocks noChangeAspect="1"/>
          </p:cNvPicPr>
          <p:nvPr/>
        </p:nvPicPr>
        <p:blipFill>
          <a:blip r:embed="rId3"/>
          <a:stretch>
            <a:fillRect/>
          </a:stretch>
        </p:blipFill>
        <p:spPr>
          <a:xfrm>
            <a:off x="4914736" y="2443091"/>
            <a:ext cx="6441072" cy="1819274"/>
          </a:xfrm>
          <a:prstGeom prst="rect">
            <a:avLst/>
          </a:prstGeom>
        </p:spPr>
      </p:pic>
      <p:pic>
        <p:nvPicPr>
          <p:cNvPr id="7" name="Picture 6">
            <a:extLst>
              <a:ext uri="{FF2B5EF4-FFF2-40B4-BE49-F238E27FC236}">
                <a16:creationId xmlns:a16="http://schemas.microsoft.com/office/drawing/2014/main" id="{E3B5272C-E14F-4461-8832-56628D13F993}"/>
              </a:ext>
            </a:extLst>
          </p:cNvPr>
          <p:cNvPicPr>
            <a:picLocks noChangeAspect="1"/>
          </p:cNvPicPr>
          <p:nvPr/>
        </p:nvPicPr>
        <p:blipFill>
          <a:blip r:embed="rId4"/>
          <a:stretch>
            <a:fillRect/>
          </a:stretch>
        </p:blipFill>
        <p:spPr>
          <a:xfrm>
            <a:off x="6709868" y="4311350"/>
            <a:ext cx="2649273" cy="1860849"/>
          </a:xfrm>
          <a:prstGeom prst="rect">
            <a:avLst/>
          </a:prstGeom>
        </p:spPr>
      </p:pic>
    </p:spTree>
    <p:extLst>
      <p:ext uri="{BB962C8B-B14F-4D97-AF65-F5344CB8AC3E}">
        <p14:creationId xmlns:p14="http://schemas.microsoft.com/office/powerpoint/2010/main" val="105179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610AF-1FA9-4EED-9FB0-42FF04DCBF2F}"/>
              </a:ext>
            </a:extLst>
          </p:cNvPr>
          <p:cNvSpPr>
            <a:spLocks noGrp="1"/>
          </p:cNvSpPr>
          <p:nvPr>
            <p:ph type="sldNum" sz="quarter" idx="12"/>
          </p:nvPr>
        </p:nvSpPr>
        <p:spPr/>
        <p:txBody>
          <a:bodyPr/>
          <a:lstStyle/>
          <a:p>
            <a:fld id="{90156F56-D5AE-4C6F-B826-C69D1BC521BB}" type="slidenum">
              <a:rPr lang="en-US" smtClean="0"/>
              <a:pPr/>
              <a:t>13</a:t>
            </a:fld>
            <a:endParaRPr lang="en-US"/>
          </a:p>
        </p:txBody>
      </p:sp>
      <p:sp>
        <p:nvSpPr>
          <p:cNvPr id="3" name="Title 2">
            <a:extLst>
              <a:ext uri="{FF2B5EF4-FFF2-40B4-BE49-F238E27FC236}">
                <a16:creationId xmlns:a16="http://schemas.microsoft.com/office/drawing/2014/main" id="{F7096459-2567-47CD-87DC-3A0C3055E49F}"/>
              </a:ext>
            </a:extLst>
          </p:cNvPr>
          <p:cNvSpPr>
            <a:spLocks noGrp="1"/>
          </p:cNvSpPr>
          <p:nvPr>
            <p:ph type="ctrTitle"/>
          </p:nvPr>
        </p:nvSpPr>
        <p:spPr>
          <a:xfrm>
            <a:off x="641182" y="1616373"/>
            <a:ext cx="10918220" cy="492443"/>
          </a:xfrm>
        </p:spPr>
        <p:txBody>
          <a:bodyPr/>
          <a:lstStyle/>
          <a:p>
            <a:pPr algn="ctr"/>
            <a:r>
              <a:rPr lang="en-US" sz="3200"/>
              <a:t>Resources</a:t>
            </a:r>
            <a:endParaRPr lang="en-US" sz="3200" dirty="0"/>
          </a:p>
        </p:txBody>
      </p:sp>
    </p:spTree>
    <p:extLst>
      <p:ext uri="{BB962C8B-B14F-4D97-AF65-F5344CB8AC3E}">
        <p14:creationId xmlns:p14="http://schemas.microsoft.com/office/powerpoint/2010/main" val="32454776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Acrobat Pro DC Helpful Links and Resources</a:t>
            </a:r>
            <a:endParaRPr lang="en-US" dirty="0">
              <a:latin typeface="Adobe Clean" panose="020B0503020404020204" pitchFamily="34" charset="0"/>
            </a:endParaRPr>
          </a:p>
        </p:txBody>
      </p:sp>
      <p:sp>
        <p:nvSpPr>
          <p:cNvPr id="3" name="Content Placeholder 2"/>
          <p:cNvSpPr>
            <a:spLocks noGrp="1"/>
          </p:cNvSpPr>
          <p:nvPr>
            <p:ph idx="1"/>
          </p:nvPr>
        </p:nvSpPr>
        <p:spPr>
          <a:xfrm>
            <a:off x="304721" y="839095"/>
            <a:ext cx="11579384" cy="5518673"/>
          </a:xfrm>
        </p:spPr>
        <p:txBody>
          <a:bodyPr>
            <a:normAutofit lnSpcReduction="10000"/>
          </a:bodyPr>
          <a:lstStyle/>
          <a:p>
            <a:r>
              <a:rPr lang="en-US" dirty="0"/>
              <a:t>Acrobat DC Accessibility </a:t>
            </a:r>
          </a:p>
          <a:p>
            <a:pPr marL="275851" lvl="1" indent="0">
              <a:buNone/>
            </a:pPr>
            <a:r>
              <a:rPr lang="en-US" dirty="0">
                <a:hlinkClick r:id="rId2"/>
              </a:rPr>
              <a:t>https://www.adobe.com/accessibility/products/acrobat.html</a:t>
            </a:r>
            <a:r>
              <a:rPr lang="en-US" dirty="0"/>
              <a:t> </a:t>
            </a:r>
          </a:p>
          <a:p>
            <a:r>
              <a:rPr lang="en-US" dirty="0"/>
              <a:t>Adobe Acrobat DC Accessibility Features</a:t>
            </a:r>
          </a:p>
          <a:p>
            <a:pPr marL="275851" lvl="1" indent="0">
              <a:buNone/>
            </a:pPr>
            <a:r>
              <a:rPr lang="en-US" dirty="0">
                <a:hlinkClick r:id="rId3"/>
              </a:rPr>
              <a:t>https://www.adobe.com/accessibility/products/acrobat/acrobat-accessibility-features.html</a:t>
            </a:r>
            <a:r>
              <a:rPr lang="en-US" dirty="0"/>
              <a:t>  </a:t>
            </a:r>
          </a:p>
          <a:p>
            <a:r>
              <a:rPr lang="en-US" dirty="0"/>
              <a:t>Acrobat Reader DC Accessibility features </a:t>
            </a:r>
          </a:p>
          <a:p>
            <a:pPr marL="275851" lvl="1" indent="0">
              <a:buNone/>
            </a:pPr>
            <a:r>
              <a:rPr lang="en-US" dirty="0">
                <a:hlinkClick r:id="rId4"/>
              </a:rPr>
              <a:t>https://helpx.adobe.com/reader/using/accessibility-features.html</a:t>
            </a:r>
            <a:r>
              <a:rPr lang="en-US" dirty="0"/>
              <a:t> </a:t>
            </a:r>
          </a:p>
          <a:p>
            <a:r>
              <a:rPr lang="en-US" dirty="0"/>
              <a:t>Acrobat DC and Reader DC Accessibility Blogs </a:t>
            </a:r>
          </a:p>
          <a:p>
            <a:pPr marL="285373" lvl="1" indent="0">
              <a:buNone/>
            </a:pPr>
            <a:r>
              <a:rPr lang="en-US" dirty="0">
                <a:latin typeface="Adobe Clean" panose="020B0503020404020204" pitchFamily="34" charset="0"/>
                <a:hlinkClick r:id="rId5"/>
              </a:rPr>
              <a:t>https://theblog.adobe.com/document-cloud/</a:t>
            </a:r>
            <a:r>
              <a:rPr lang="en-US" dirty="0">
                <a:latin typeface="Adobe Clean" panose="020B0503020404020204" pitchFamily="34" charset="0"/>
              </a:rPr>
              <a:t> (search for PDF or Accessibility)</a:t>
            </a:r>
          </a:p>
          <a:p>
            <a:r>
              <a:rPr lang="en-US" dirty="0"/>
              <a:t>Using the Acrobat Pro DC Accessibility Checker </a:t>
            </a:r>
          </a:p>
          <a:p>
            <a:pPr marL="275851" lvl="1" indent="0">
              <a:buNone/>
            </a:pPr>
            <a:r>
              <a:rPr lang="en-US" dirty="0">
                <a:hlinkClick r:id="rId6"/>
              </a:rPr>
              <a:t>https://www.adobe.com/accessibility/products/acrobat/using-acrobat-pro-accessibility-checker.html</a:t>
            </a:r>
            <a:r>
              <a:rPr lang="en-US" dirty="0"/>
              <a:t> </a:t>
            </a:r>
          </a:p>
          <a:p>
            <a:r>
              <a:rPr lang="en-US" dirty="0"/>
              <a:t>Create and verify PDF accessibility </a:t>
            </a:r>
          </a:p>
          <a:p>
            <a:pPr marL="275851" lvl="1" indent="0">
              <a:buNone/>
            </a:pPr>
            <a:r>
              <a:rPr lang="en-US" dirty="0">
                <a:hlinkClick r:id="rId7"/>
              </a:rPr>
              <a:t>https://helpx.adobe.com/acrobat/using/create-verify-pdf-accessibility.html</a:t>
            </a:r>
            <a:r>
              <a:rPr lang="en-US" dirty="0"/>
              <a:t> </a:t>
            </a:r>
          </a:p>
          <a:p>
            <a:r>
              <a:rPr lang="en-US" dirty="0"/>
              <a:t>Acrobat Pro DC PDF Accessibility Repair Workflow </a:t>
            </a:r>
          </a:p>
          <a:p>
            <a:pPr marL="275851" lvl="1" indent="0">
              <a:buNone/>
            </a:pPr>
            <a:r>
              <a:rPr lang="en-US" dirty="0">
                <a:hlinkClick r:id="rId8"/>
              </a:rPr>
              <a:t>https://www.adobe.com/accessibility/products/acrobat/acrobat-pro-dc-pdf-accessibility-repair-workflow.html</a:t>
            </a:r>
            <a:r>
              <a:rPr lang="en-US" dirty="0"/>
              <a:t> </a:t>
            </a:r>
          </a:p>
          <a:p>
            <a:pPr marL="9522" indent="0">
              <a:buNone/>
            </a:pPr>
            <a:endParaRPr lang="en-US" dirty="0">
              <a:latin typeface="Adobe Clean" panose="020B0503020404020204" pitchFamily="34" charset="0"/>
            </a:endParaRPr>
          </a:p>
        </p:txBody>
      </p:sp>
      <p:sp>
        <p:nvSpPr>
          <p:cNvPr id="4" name="Slide Number Placeholder 3"/>
          <p:cNvSpPr>
            <a:spLocks noGrp="1"/>
          </p:cNvSpPr>
          <p:nvPr>
            <p:ph type="sldNum" sz="quarter" idx="12"/>
          </p:nvPr>
        </p:nvSpPr>
        <p:spPr/>
        <p:txBody>
          <a:bodyPr/>
          <a:lstStyle/>
          <a:p>
            <a:pPr algn="ctr" defTabSz="914126">
              <a:defRPr/>
            </a:pPr>
            <a:fld id="{90156F56-D5AE-4C6F-B826-C69D1BC521BB}" type="slidenum">
              <a:rPr lang="en-US" sz="1799" kern="0">
                <a:solidFill>
                  <a:sysClr val="windowText" lastClr="000000"/>
                </a:solidFill>
              </a:rPr>
              <a:pPr algn="ctr" defTabSz="914126">
                <a:defRPr/>
              </a:pPr>
              <a:t>14</a:t>
            </a:fld>
            <a:endParaRPr lang="en-US" sz="1799" kern="0" dirty="0">
              <a:solidFill>
                <a:sysClr val="windowText" lastClr="000000"/>
              </a:solidFill>
            </a:endParaRPr>
          </a:p>
        </p:txBody>
      </p:sp>
    </p:spTree>
    <p:extLst>
      <p:ext uri="{BB962C8B-B14F-4D97-AF65-F5344CB8AC3E}">
        <p14:creationId xmlns:p14="http://schemas.microsoft.com/office/powerpoint/2010/main" val="110727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lean" panose="020B0503020404020204" pitchFamily="34" charset="0"/>
              </a:rPr>
              <a:t>Adobe Accessibility Resources</a:t>
            </a:r>
          </a:p>
        </p:txBody>
      </p:sp>
      <p:sp>
        <p:nvSpPr>
          <p:cNvPr id="3" name="Content Placeholder 2"/>
          <p:cNvSpPr>
            <a:spLocks noGrp="1"/>
          </p:cNvSpPr>
          <p:nvPr>
            <p:ph idx="1"/>
          </p:nvPr>
        </p:nvSpPr>
        <p:spPr/>
        <p:txBody>
          <a:bodyPr>
            <a:normAutofit fontScale="92500" lnSpcReduction="20000"/>
          </a:bodyPr>
          <a:lstStyle/>
          <a:p>
            <a:pPr marL="9522" indent="0">
              <a:spcBef>
                <a:spcPts val="600"/>
              </a:spcBef>
              <a:spcAft>
                <a:spcPts val="600"/>
              </a:spcAft>
              <a:buNone/>
            </a:pPr>
            <a:r>
              <a:rPr lang="en-US" sz="2200" dirty="0">
                <a:latin typeface="Adobe Clean" panose="020B0503020404020204" pitchFamily="34" charset="0"/>
              </a:rPr>
              <a:t>Recordings and Materials from Adobe Webinars on Creating Accessible PDF Documents</a:t>
            </a:r>
          </a:p>
          <a:p>
            <a:pPr marL="285373" lvl="1" indent="0">
              <a:spcBef>
                <a:spcPts val="600"/>
              </a:spcBef>
              <a:spcAft>
                <a:spcPts val="600"/>
              </a:spcAft>
              <a:buNone/>
            </a:pPr>
            <a:r>
              <a:rPr lang="en-US" sz="2200" dirty="0">
                <a:hlinkClick r:id="rId2"/>
              </a:rPr>
              <a:t>http://adobe.lookbookhq.com/acrobataccessibility</a:t>
            </a:r>
            <a:endParaRPr lang="en-US" sz="2200" dirty="0">
              <a:latin typeface="Adobe Clean" panose="020B0503020404020204" pitchFamily="34" charset="0"/>
            </a:endParaRPr>
          </a:p>
          <a:p>
            <a:pPr marL="9522" indent="0">
              <a:spcBef>
                <a:spcPts val="600"/>
              </a:spcBef>
              <a:spcAft>
                <a:spcPts val="600"/>
              </a:spcAft>
              <a:buNone/>
            </a:pPr>
            <a:r>
              <a:rPr lang="en-US" sz="2200" dirty="0">
                <a:latin typeface="Adobe Clean" panose="020B0503020404020204" pitchFamily="34" charset="0"/>
              </a:rPr>
              <a:t>Adobe Webinars on PDF Accessibility</a:t>
            </a:r>
          </a:p>
          <a:p>
            <a:pPr marL="285373" lvl="1" indent="0">
              <a:spcBef>
                <a:spcPts val="600"/>
              </a:spcBef>
              <a:spcAft>
                <a:spcPts val="600"/>
              </a:spcAft>
              <a:buNone/>
            </a:pPr>
            <a:r>
              <a:rPr lang="en-US" sz="2200" dirty="0">
                <a:hlinkClick r:id="rId3"/>
              </a:rPr>
              <a:t>https://events-ar.adobeconnect.com/content/connect/c1/881497641/en/events/catalog.html?OWASP_CSRFTOKEN=1e73e0edb7545f3f9fdd08e895e134213f26efe05c1067bb15b4fc6234076238</a:t>
            </a:r>
            <a:endParaRPr lang="en-US" sz="2200" dirty="0">
              <a:latin typeface="Adobe Clean" panose="020B0503020404020204" pitchFamily="34" charset="0"/>
            </a:endParaRPr>
          </a:p>
          <a:p>
            <a:pPr marL="9522" indent="0">
              <a:spcBef>
                <a:spcPts val="600"/>
              </a:spcBef>
              <a:spcAft>
                <a:spcPts val="600"/>
              </a:spcAft>
              <a:buNone/>
            </a:pPr>
            <a:r>
              <a:rPr lang="en-US" sz="2200" dirty="0">
                <a:latin typeface="Adobe Clean" panose="020B0503020404020204" pitchFamily="34" charset="0"/>
              </a:rPr>
              <a:t>Adobe Accessibility Website</a:t>
            </a:r>
          </a:p>
          <a:p>
            <a:pPr marL="286504" lvl="1" indent="0">
              <a:spcBef>
                <a:spcPts val="600"/>
              </a:spcBef>
              <a:spcAft>
                <a:spcPts val="600"/>
              </a:spcAft>
              <a:buNone/>
            </a:pPr>
            <a:r>
              <a:rPr lang="en-US" sz="2200" dirty="0">
                <a:latin typeface="Adobe Clean" panose="020B0503020404020204" pitchFamily="34" charset="0"/>
                <a:hlinkClick r:id="rId4"/>
              </a:rPr>
              <a:t>www.Adobe.com/Accessibility</a:t>
            </a:r>
            <a:endParaRPr lang="en-US" sz="2200" dirty="0">
              <a:latin typeface="Adobe Clean" panose="020B0503020404020204" pitchFamily="34" charset="0"/>
            </a:endParaRPr>
          </a:p>
          <a:p>
            <a:pPr marL="9522" indent="0">
              <a:spcBef>
                <a:spcPts val="600"/>
              </a:spcBef>
              <a:spcAft>
                <a:spcPts val="600"/>
              </a:spcAft>
              <a:buNone/>
            </a:pPr>
            <a:r>
              <a:rPr lang="en-US" sz="2200" dirty="0"/>
              <a:t>Accessibility Compliance </a:t>
            </a:r>
          </a:p>
          <a:p>
            <a:pPr marL="285373" lvl="1" indent="0">
              <a:spcBef>
                <a:spcPts val="600"/>
              </a:spcBef>
              <a:spcAft>
                <a:spcPts val="600"/>
              </a:spcAft>
              <a:buNone/>
            </a:pPr>
            <a:r>
              <a:rPr lang="en-US" sz="2200" dirty="0">
                <a:latin typeface="Adobe Clean" panose="020B0503020404020204" pitchFamily="34" charset="0"/>
                <a:hlinkClick r:id="rId5"/>
              </a:rPr>
              <a:t>https://www.adobe.com/accessibility/compliance.html</a:t>
            </a:r>
            <a:r>
              <a:rPr lang="en-US" sz="2200" dirty="0">
                <a:latin typeface="Adobe Clean" panose="020B0503020404020204" pitchFamily="34" charset="0"/>
              </a:rPr>
              <a:t> </a:t>
            </a:r>
          </a:p>
          <a:p>
            <a:pPr marL="9522" indent="0">
              <a:spcBef>
                <a:spcPts val="600"/>
              </a:spcBef>
              <a:spcAft>
                <a:spcPts val="600"/>
              </a:spcAft>
              <a:buNone/>
            </a:pPr>
            <a:r>
              <a:rPr lang="en-US" sz="2200" dirty="0">
                <a:latin typeface="+mj-lt"/>
              </a:rPr>
              <a:t>Follow us on Twitter @AdobeAccess</a:t>
            </a:r>
          </a:p>
          <a:p>
            <a:pPr marL="9522" indent="0">
              <a:buNone/>
            </a:pPr>
            <a:r>
              <a:rPr lang="en-US" sz="2200" dirty="0"/>
              <a:t>PDF Standards</a:t>
            </a:r>
          </a:p>
          <a:p>
            <a:pPr marL="285373" lvl="1" indent="0">
              <a:buNone/>
            </a:pPr>
            <a:r>
              <a:rPr lang="en-US" sz="2200" dirty="0">
                <a:hlinkClick r:id="rId6"/>
              </a:rPr>
              <a:t>ISO 32000</a:t>
            </a:r>
            <a:r>
              <a:rPr lang="en-US" sz="2200" dirty="0"/>
              <a:t> (free)</a:t>
            </a:r>
          </a:p>
          <a:p>
            <a:pPr marL="285373" lvl="1" indent="0">
              <a:buNone/>
            </a:pPr>
            <a:r>
              <a:rPr lang="en-US" sz="2200" dirty="0">
                <a:hlinkClick r:id="rId7"/>
              </a:rPr>
              <a:t>ISO 14289 (PDF/UA)</a:t>
            </a:r>
            <a:r>
              <a:rPr lang="en-US" sz="2200" dirty="0"/>
              <a:t> (purchase)</a:t>
            </a:r>
            <a:endParaRPr lang="en-US" sz="2200" dirty="0">
              <a:latin typeface="Adobe Clean" panose="020B0503020404020204" pitchFamily="34" charset="0"/>
            </a:endParaRPr>
          </a:p>
          <a:p>
            <a:pPr marL="9522" indent="0">
              <a:buNone/>
            </a:pPr>
            <a:endParaRPr lang="en-US" dirty="0">
              <a:latin typeface="Adobe Clean" panose="020B0503020404020204" pitchFamily="34" charset="0"/>
            </a:endParaRPr>
          </a:p>
        </p:txBody>
      </p:sp>
      <p:sp>
        <p:nvSpPr>
          <p:cNvPr id="4" name="Slide Number Placeholder 3"/>
          <p:cNvSpPr>
            <a:spLocks noGrp="1"/>
          </p:cNvSpPr>
          <p:nvPr>
            <p:ph type="sldNum" sz="quarter" idx="12"/>
          </p:nvPr>
        </p:nvSpPr>
        <p:spPr/>
        <p:txBody>
          <a:bodyPr/>
          <a:lstStyle/>
          <a:p>
            <a:pPr algn="ctr" defTabSz="914126">
              <a:defRPr/>
            </a:pPr>
            <a:fld id="{90156F56-D5AE-4C6F-B826-C69D1BC521BB}" type="slidenum">
              <a:rPr lang="en-US" sz="1799" kern="0">
                <a:solidFill>
                  <a:sysClr val="windowText" lastClr="000000"/>
                </a:solidFill>
              </a:rPr>
              <a:pPr algn="ctr" defTabSz="914126">
                <a:defRPr/>
              </a:pPr>
              <a:t>15</a:t>
            </a:fld>
            <a:endParaRPr lang="en-US" sz="1799" kern="0" dirty="0">
              <a:solidFill>
                <a:sysClr val="windowText" lastClr="000000"/>
              </a:solidFill>
            </a:endParaRPr>
          </a:p>
        </p:txBody>
      </p:sp>
    </p:spTree>
    <p:extLst>
      <p:ext uri="{BB962C8B-B14F-4D97-AF65-F5344CB8AC3E}">
        <p14:creationId xmlns:p14="http://schemas.microsoft.com/office/powerpoint/2010/main" val="21318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805" y="205049"/>
            <a:ext cx="6992983" cy="369332"/>
          </a:xfrm>
          <a:prstGeom prst="rect">
            <a:avLst/>
          </a:prstGeom>
          <a:noFill/>
        </p:spPr>
        <p:txBody>
          <a:bodyPr wrap="square" rtlCol="0">
            <a:spAutoFit/>
          </a:bodyPr>
          <a:lstStyle/>
          <a:p>
            <a:r>
              <a:rPr lang="en-US" dirty="0">
                <a:solidFill>
                  <a:schemeClr val="bg1"/>
                </a:solidFill>
              </a:rPr>
              <a:t>Adobe – Make it an Experience</a:t>
            </a:r>
          </a:p>
        </p:txBody>
      </p:sp>
    </p:spTree>
    <p:extLst>
      <p:ext uri="{BB962C8B-B14F-4D97-AF65-F5344CB8AC3E}">
        <p14:creationId xmlns:p14="http://schemas.microsoft.com/office/powerpoint/2010/main" val="351179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8C52-B125-47C0-A350-411D8C6A4262}"/>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31AF7EAA-E9FC-4493-8A89-AA97CF5421F6}"/>
              </a:ext>
            </a:extLst>
          </p:cNvPr>
          <p:cNvSpPr>
            <a:spLocks noGrp="1"/>
          </p:cNvSpPr>
          <p:nvPr>
            <p:ph idx="1"/>
          </p:nvPr>
        </p:nvSpPr>
        <p:spPr/>
        <p:txBody>
          <a:bodyPr/>
          <a:lstStyle/>
          <a:p>
            <a:r>
              <a:rPr lang="en-US" sz="2800" dirty="0"/>
              <a:t>Trying to work on PDF documents in Acrobat Pro DC for the first time can be daunting. In this session we will highlight some of the key aspects to fixing an inaccessible PDF and the easiest way to do so in Acrobat Pro DC.</a:t>
            </a:r>
          </a:p>
          <a:p>
            <a:r>
              <a:rPr lang="en-US" sz="2800" dirty="0"/>
              <a:t>There is a lot to know to become an expert. The goal of this session is to lay the groundwork to make it easier to create accessible PDFs.</a:t>
            </a:r>
          </a:p>
          <a:p>
            <a:endParaRPr lang="en-US" dirty="0"/>
          </a:p>
        </p:txBody>
      </p:sp>
      <p:sp>
        <p:nvSpPr>
          <p:cNvPr id="4" name="Slide Number Placeholder 3">
            <a:extLst>
              <a:ext uri="{FF2B5EF4-FFF2-40B4-BE49-F238E27FC236}">
                <a16:creationId xmlns:a16="http://schemas.microsoft.com/office/drawing/2014/main" id="{CD5D23E7-9D69-41A9-92D4-8547018368E2}"/>
              </a:ext>
            </a:extLst>
          </p:cNvPr>
          <p:cNvSpPr>
            <a:spLocks noGrp="1"/>
          </p:cNvSpPr>
          <p:nvPr>
            <p:ph type="sldNum" sz="quarter" idx="12"/>
          </p:nvPr>
        </p:nvSpPr>
        <p:spPr/>
        <p:txBody>
          <a:bodyPr/>
          <a:lstStyle/>
          <a:p>
            <a:pPr algn="ctr"/>
            <a:fld id="{90156F56-D5AE-4C6F-B826-C69D1BC521BB}" type="slidenum">
              <a:rPr lang="en-US" smtClean="0"/>
              <a:pPr algn="ctr"/>
              <a:t>2</a:t>
            </a:fld>
            <a:endParaRPr lang="en-US" dirty="0"/>
          </a:p>
        </p:txBody>
      </p:sp>
    </p:spTree>
    <p:extLst>
      <p:ext uri="{BB962C8B-B14F-4D97-AF65-F5344CB8AC3E}">
        <p14:creationId xmlns:p14="http://schemas.microsoft.com/office/powerpoint/2010/main" val="227802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Tags</a:t>
            </a:r>
          </a:p>
        </p:txBody>
      </p:sp>
      <p:sp>
        <p:nvSpPr>
          <p:cNvPr id="3" name="Content Placeholder 2"/>
          <p:cNvSpPr>
            <a:spLocks noGrp="1"/>
          </p:cNvSpPr>
          <p:nvPr>
            <p:ph idx="1"/>
          </p:nvPr>
        </p:nvSpPr>
        <p:spPr/>
        <p:txBody>
          <a:bodyPr/>
          <a:lstStyle/>
          <a:p>
            <a:pPr>
              <a:buClr>
                <a:srgbClr val="7030A0"/>
              </a:buClr>
              <a:buSzPct val="75000"/>
            </a:pPr>
            <a:r>
              <a:rPr lang="en-US" dirty="0">
                <a:solidFill>
                  <a:srgbClr val="000000"/>
                </a:solidFill>
              </a:rPr>
              <a:t>Content Shall be Tagged in the Logical Reading Order</a:t>
            </a:r>
          </a:p>
          <a:p>
            <a:pPr>
              <a:buClr>
                <a:srgbClr val="7030A0"/>
              </a:buClr>
              <a:buSzPct val="75000"/>
            </a:pPr>
            <a:r>
              <a:rPr lang="en-US" dirty="0">
                <a:solidFill>
                  <a:srgbClr val="000000"/>
                </a:solidFill>
              </a:rPr>
              <a:t>Common areas for review:</a:t>
            </a:r>
          </a:p>
          <a:p>
            <a:pPr marL="733051" lvl="1" indent="-457200">
              <a:buClr>
                <a:srgbClr val="7030A0"/>
              </a:buClr>
              <a:buSzPct val="75000"/>
              <a:buFont typeface="+mj-lt"/>
              <a:buAutoNum type="arabicPeriod"/>
            </a:pPr>
            <a:r>
              <a:rPr lang="en-US" dirty="0">
                <a:solidFill>
                  <a:srgbClr val="000000"/>
                </a:solidFill>
              </a:rPr>
              <a:t>Tables</a:t>
            </a:r>
          </a:p>
          <a:p>
            <a:pPr marL="733051" lvl="1" indent="-457200">
              <a:buClr>
                <a:srgbClr val="7030A0"/>
              </a:buClr>
              <a:buSzPct val="75000"/>
              <a:buFont typeface="+mj-lt"/>
              <a:buAutoNum type="arabicPeriod"/>
            </a:pPr>
            <a:r>
              <a:rPr lang="en-US" dirty="0">
                <a:solidFill>
                  <a:srgbClr val="000000"/>
                </a:solidFill>
              </a:rPr>
              <a:t>Figures</a:t>
            </a:r>
          </a:p>
          <a:p>
            <a:pPr marL="733051" lvl="1" indent="-457200">
              <a:buClr>
                <a:srgbClr val="7030A0"/>
              </a:buClr>
              <a:buSzPct val="75000"/>
              <a:buFont typeface="+mj-lt"/>
              <a:buAutoNum type="arabicPeriod"/>
            </a:pPr>
            <a:r>
              <a:rPr lang="en-US" dirty="0">
                <a:solidFill>
                  <a:srgbClr val="000000"/>
                </a:solidFill>
              </a:rPr>
              <a:t>Artifacts</a:t>
            </a:r>
          </a:p>
          <a:p>
            <a:pPr marL="733051" lvl="1" indent="-457200">
              <a:buClr>
                <a:srgbClr val="7030A0"/>
              </a:buClr>
              <a:buSzPct val="75000"/>
              <a:buFont typeface="+mj-lt"/>
              <a:buAutoNum type="arabicPeriod"/>
            </a:pPr>
            <a:r>
              <a:rPr lang="en-US" dirty="0">
                <a:solidFill>
                  <a:srgbClr val="000000"/>
                </a:solidFill>
              </a:rPr>
              <a:t>Lists</a:t>
            </a:r>
          </a:p>
          <a:p>
            <a:pPr>
              <a:buClr>
                <a:srgbClr val="7030A0"/>
              </a:buClr>
              <a:buSzPct val="75000"/>
            </a:pPr>
            <a:r>
              <a:rPr lang="en-US" dirty="0">
                <a:solidFill>
                  <a:srgbClr val="000000"/>
                </a:solidFill>
              </a:rPr>
              <a:t>Unique considerations depending on the source document and means of conversion:</a:t>
            </a:r>
          </a:p>
          <a:p>
            <a:pPr marL="733051" lvl="1" indent="-457200">
              <a:buClr>
                <a:srgbClr val="7030A0"/>
              </a:buClr>
              <a:buSzPct val="75000"/>
              <a:buFont typeface="+mj-lt"/>
              <a:buAutoNum type="arabicPeriod"/>
            </a:pPr>
            <a:r>
              <a:rPr lang="en-US" dirty="0">
                <a:solidFill>
                  <a:srgbClr val="000000"/>
                </a:solidFill>
              </a:rPr>
              <a:t>Scanned Document</a:t>
            </a:r>
          </a:p>
          <a:p>
            <a:pPr marL="733051" lvl="1" indent="-457200">
              <a:buClr>
                <a:srgbClr val="7030A0"/>
              </a:buClr>
              <a:buSzPct val="75000"/>
              <a:buFont typeface="+mj-lt"/>
              <a:buAutoNum type="arabicPeriod"/>
            </a:pPr>
            <a:r>
              <a:rPr lang="en-US" dirty="0">
                <a:solidFill>
                  <a:srgbClr val="000000"/>
                </a:solidFill>
              </a:rPr>
              <a:t>Role Mapping</a:t>
            </a:r>
          </a:p>
          <a:p>
            <a:pPr marL="733051" lvl="1" indent="-457200">
              <a:buClr>
                <a:srgbClr val="7030A0"/>
              </a:buClr>
              <a:buSzPct val="75000"/>
              <a:buFont typeface="+mj-lt"/>
              <a:buAutoNum type="arabicPeriod"/>
            </a:pPr>
            <a:r>
              <a:rPr lang="en-US" dirty="0">
                <a:solidFill>
                  <a:srgbClr val="000000"/>
                </a:solidFill>
              </a:rPr>
              <a:t>Links</a:t>
            </a:r>
          </a:p>
          <a:p>
            <a:pPr marL="733051" lvl="1" indent="-457200">
              <a:buClr>
                <a:srgbClr val="7030A0"/>
              </a:buClr>
              <a:buSzPct val="75000"/>
              <a:buFont typeface="+mj-lt"/>
              <a:buAutoNum type="arabicPeriod"/>
            </a:pPr>
            <a:r>
              <a:rPr lang="en-US" dirty="0">
                <a:solidFill>
                  <a:srgbClr val="000000"/>
                </a:solidFill>
              </a:rPr>
              <a:t>Form Fields</a:t>
            </a:r>
          </a:p>
          <a:p>
            <a:pPr>
              <a:buClr>
                <a:srgbClr val="7030A0"/>
              </a:buClr>
              <a:buSzPct val="75000"/>
            </a:pPr>
            <a:r>
              <a:rPr lang="en-US" b="1" dirty="0">
                <a:solidFill>
                  <a:srgbClr val="000000"/>
                </a:solidFill>
              </a:rPr>
              <a:t>Reminder:</a:t>
            </a:r>
            <a:r>
              <a:rPr lang="en-US" dirty="0">
                <a:solidFill>
                  <a:srgbClr val="000000"/>
                </a:solidFill>
              </a:rPr>
              <a:t> Different results depending on the conversion/tagging method (e.g. PDFMaker vs. </a:t>
            </a:r>
            <a:r>
              <a:rPr lang="en-US" dirty="0" err="1">
                <a:solidFill>
                  <a:srgbClr val="000000"/>
                </a:solidFill>
              </a:rPr>
              <a:t>MakeAccessible</a:t>
            </a:r>
            <a:r>
              <a:rPr lang="en-US" dirty="0">
                <a:solidFill>
                  <a:srgbClr val="000000"/>
                </a:solidFill>
              </a:rPr>
              <a:t>)</a:t>
            </a: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3</a:t>
            </a:fld>
            <a:endParaRPr lang="en-US" dirty="0"/>
          </a:p>
        </p:txBody>
      </p:sp>
    </p:spTree>
    <p:extLst>
      <p:ext uri="{BB962C8B-B14F-4D97-AF65-F5344CB8AC3E}">
        <p14:creationId xmlns:p14="http://schemas.microsoft.com/office/powerpoint/2010/main" val="101066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in the Tag Tree – The Basics</a:t>
            </a:r>
          </a:p>
        </p:txBody>
      </p:sp>
      <p:sp>
        <p:nvSpPr>
          <p:cNvPr id="3" name="Content Placeholder 2"/>
          <p:cNvSpPr>
            <a:spLocks noGrp="1"/>
          </p:cNvSpPr>
          <p:nvPr>
            <p:ph idx="1"/>
          </p:nvPr>
        </p:nvSpPr>
        <p:spPr>
          <a:xfrm>
            <a:off x="304721" y="990600"/>
            <a:ext cx="6640232" cy="5181600"/>
          </a:xfrm>
        </p:spPr>
        <p:txBody>
          <a:bodyPr/>
          <a:lstStyle/>
          <a:p>
            <a:pPr marL="0" indent="0">
              <a:buClr>
                <a:srgbClr val="7030A0"/>
              </a:buClr>
              <a:buSzPct val="75000"/>
              <a:buNone/>
            </a:pPr>
            <a:r>
              <a:rPr lang="en-US" dirty="0"/>
              <a:t>Covered in specific exercises later.</a:t>
            </a:r>
          </a:p>
          <a:p>
            <a:pPr marL="457200" indent="-457200">
              <a:buClr>
                <a:srgbClr val="7030A0"/>
              </a:buClr>
              <a:buSzPct val="75000"/>
              <a:buFont typeface="+mj-lt"/>
              <a:buAutoNum type="arabicPeriod"/>
            </a:pPr>
            <a:r>
              <a:rPr lang="en-US" dirty="0"/>
              <a:t>New Tag</a:t>
            </a:r>
          </a:p>
          <a:p>
            <a:pPr lvl="1">
              <a:buClr>
                <a:srgbClr val="7030A0"/>
              </a:buClr>
              <a:buSzPct val="75000"/>
            </a:pPr>
            <a:r>
              <a:rPr lang="en-US" dirty="0"/>
              <a:t>Select where you want the new tag inserted in the Tag Tree (inserts below selected tag)</a:t>
            </a:r>
          </a:p>
          <a:p>
            <a:pPr lvl="1">
              <a:buClr>
                <a:srgbClr val="7030A0"/>
              </a:buClr>
              <a:buSzPct val="75000"/>
            </a:pPr>
            <a:r>
              <a:rPr lang="en-US" dirty="0"/>
              <a:t>Right click to open the Context Menu</a:t>
            </a:r>
          </a:p>
          <a:p>
            <a:pPr lvl="1">
              <a:buClr>
                <a:srgbClr val="7030A0"/>
              </a:buClr>
              <a:buSzPct val="75000"/>
            </a:pPr>
            <a:r>
              <a:rPr lang="en-US" dirty="0"/>
              <a:t>Select “New Tag” and the tag type</a:t>
            </a:r>
          </a:p>
          <a:p>
            <a:pPr marL="457200" indent="-457200">
              <a:buClr>
                <a:srgbClr val="7030A0"/>
              </a:buClr>
              <a:buSzPct val="75000"/>
              <a:buFont typeface="+mj-lt"/>
              <a:buAutoNum type="arabicPeriod"/>
            </a:pPr>
            <a:r>
              <a:rPr lang="en-US" dirty="0"/>
              <a:t>Move Tags</a:t>
            </a:r>
          </a:p>
          <a:p>
            <a:pPr lvl="1">
              <a:buClr>
                <a:srgbClr val="7030A0"/>
              </a:buClr>
              <a:buSzPct val="75000"/>
            </a:pPr>
            <a:r>
              <a:rPr lang="en-US" dirty="0"/>
              <a:t>“Drag and Drop” or “Cut and Paste”</a:t>
            </a:r>
          </a:p>
          <a:p>
            <a:pPr marL="457200" indent="-457200">
              <a:buClr>
                <a:srgbClr val="7030A0"/>
              </a:buClr>
              <a:buSzPct val="75000"/>
              <a:buFont typeface="+mj-lt"/>
              <a:buAutoNum type="arabicPeriod"/>
            </a:pPr>
            <a:r>
              <a:rPr lang="en-US" dirty="0"/>
              <a:t>Change Tag</a:t>
            </a:r>
          </a:p>
          <a:p>
            <a:pPr lvl="1">
              <a:buClr>
                <a:srgbClr val="7030A0"/>
              </a:buClr>
              <a:buSzPct val="75000"/>
            </a:pPr>
            <a:r>
              <a:rPr lang="en-US" dirty="0"/>
              <a:t>F2</a:t>
            </a:r>
          </a:p>
        </p:txBody>
      </p:sp>
      <p:pic>
        <p:nvPicPr>
          <p:cNvPr id="5" name="Picture 4" descr="Context Menu for the Tag Tree&#10;">
            <a:extLst>
              <a:ext uri="{FF2B5EF4-FFF2-40B4-BE49-F238E27FC236}">
                <a16:creationId xmlns:a16="http://schemas.microsoft.com/office/drawing/2014/main" id="{B4D94F48-C76A-4594-8B31-970C3FC9F94B}"/>
              </a:ext>
            </a:extLst>
          </p:cNvPr>
          <p:cNvPicPr>
            <a:picLocks noChangeAspect="1"/>
          </p:cNvPicPr>
          <p:nvPr/>
        </p:nvPicPr>
        <p:blipFill>
          <a:blip r:embed="rId2"/>
          <a:stretch>
            <a:fillRect/>
          </a:stretch>
        </p:blipFill>
        <p:spPr>
          <a:xfrm>
            <a:off x="7646179" y="990600"/>
            <a:ext cx="2736189" cy="5182973"/>
          </a:xfrm>
          <a:prstGeom prst="rect">
            <a:avLst/>
          </a:prstGeom>
        </p:spPr>
      </p:pic>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4</a:t>
            </a:fld>
            <a:endParaRPr lang="en-US" dirty="0"/>
          </a:p>
        </p:txBody>
      </p:sp>
    </p:spTree>
    <p:extLst>
      <p:ext uri="{BB962C8B-B14F-4D97-AF65-F5344CB8AC3E}">
        <p14:creationId xmlns:p14="http://schemas.microsoft.com/office/powerpoint/2010/main" val="268899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Tags - Headings Basics</a:t>
            </a:r>
          </a:p>
        </p:txBody>
      </p:sp>
      <p:sp>
        <p:nvSpPr>
          <p:cNvPr id="3" name="Content Placeholder 2"/>
          <p:cNvSpPr>
            <a:spLocks noGrp="1"/>
          </p:cNvSpPr>
          <p:nvPr>
            <p:ph idx="1"/>
          </p:nvPr>
        </p:nvSpPr>
        <p:spPr/>
        <p:txBody>
          <a:bodyPr/>
          <a:lstStyle/>
          <a:p>
            <a:pPr marL="457200" indent="-457200">
              <a:buClr>
                <a:srgbClr val="7030A0"/>
              </a:buClr>
              <a:buSzPct val="75000"/>
              <a:buFont typeface="+mj-lt"/>
              <a:buAutoNum type="arabicPeriod"/>
            </a:pPr>
            <a:r>
              <a:rPr lang="en-US" dirty="0"/>
              <a:t>Heading Hierarchy</a:t>
            </a:r>
          </a:p>
          <a:p>
            <a:pPr marL="761877" lvl="2" indent="-285750">
              <a:buClr>
                <a:srgbClr val="7030A0"/>
              </a:buClr>
              <a:buSzPct val="75000"/>
            </a:pPr>
            <a:r>
              <a:rPr lang="en-US" dirty="0"/>
              <a:t>PDF/UA allows for multiple H1 tags</a:t>
            </a:r>
          </a:p>
          <a:p>
            <a:pPr marL="761877" lvl="2" indent="-285750">
              <a:buClr>
                <a:srgbClr val="7030A0"/>
              </a:buClr>
              <a:buSzPct val="75000"/>
            </a:pPr>
            <a:r>
              <a:rPr lang="en-US" dirty="0"/>
              <a:t>PDF/UA requires heading tags be in sequential order (WCAG does not)</a:t>
            </a:r>
          </a:p>
          <a:p>
            <a:pPr marL="457200" indent="-457200">
              <a:buClr>
                <a:srgbClr val="7030A0"/>
              </a:buClr>
              <a:buSzPct val="75000"/>
              <a:buFont typeface="+mj-lt"/>
              <a:buAutoNum type="arabicPeriod"/>
            </a:pPr>
            <a:r>
              <a:rPr lang="en-US" dirty="0"/>
              <a:t>Exercise – Incorrect Heading Hierarchy</a:t>
            </a:r>
          </a:p>
          <a:p>
            <a:pPr lvl="1">
              <a:buClr>
                <a:srgbClr val="7030A0"/>
              </a:buClr>
              <a:buSzPct val="75000"/>
            </a:pPr>
            <a:r>
              <a:rPr lang="en-US" dirty="0">
                <a:solidFill>
                  <a:schemeClr val="accent2">
                    <a:lumMod val="75000"/>
                  </a:schemeClr>
                </a:solidFill>
              </a:rPr>
              <a:t>Demo Doc with Errors</a:t>
            </a: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5</a:t>
            </a:fld>
            <a:endParaRPr lang="en-US" dirty="0"/>
          </a:p>
        </p:txBody>
      </p:sp>
    </p:spTree>
    <p:extLst>
      <p:ext uri="{BB962C8B-B14F-4D97-AF65-F5344CB8AC3E}">
        <p14:creationId xmlns:p14="http://schemas.microsoft.com/office/powerpoint/2010/main" val="71478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Tags – List Basics (Single level)</a:t>
            </a:r>
          </a:p>
        </p:txBody>
      </p:sp>
      <p:sp>
        <p:nvSpPr>
          <p:cNvPr id="3" name="Content Placeholder 2"/>
          <p:cNvSpPr>
            <a:spLocks noGrp="1"/>
          </p:cNvSpPr>
          <p:nvPr>
            <p:ph idx="1"/>
          </p:nvPr>
        </p:nvSpPr>
        <p:spPr/>
        <p:txBody>
          <a:bodyPr/>
          <a:lstStyle/>
          <a:p>
            <a:pPr marL="0" indent="0">
              <a:buClr>
                <a:srgbClr val="7030A0"/>
              </a:buClr>
              <a:buSzPct val="75000"/>
              <a:buNone/>
            </a:pPr>
            <a:r>
              <a:rPr lang="en-US" dirty="0"/>
              <a:t>According to the PDF/UA ISO standard, a list must have the List &lt;L&gt; tag and List Item &lt;LI&gt; tags. They may also have the Label &lt;</a:t>
            </a:r>
            <a:r>
              <a:rPr lang="en-US" dirty="0" err="1"/>
              <a:t>Lbl</a:t>
            </a:r>
            <a:r>
              <a:rPr lang="en-US" dirty="0"/>
              <a:t>&gt; and List Body &lt;</a:t>
            </a:r>
            <a:r>
              <a:rPr lang="en-US" dirty="0" err="1"/>
              <a:t>Lbody</a:t>
            </a:r>
            <a:r>
              <a:rPr lang="en-US" dirty="0"/>
              <a:t>&gt; tags.</a:t>
            </a:r>
          </a:p>
          <a:p>
            <a:pPr marL="457200" indent="-457200">
              <a:buClr>
                <a:srgbClr val="7030A0"/>
              </a:buClr>
              <a:buSzPct val="75000"/>
              <a:buFont typeface="+mj-lt"/>
              <a:buAutoNum type="arabicPeriod"/>
            </a:pPr>
            <a:r>
              <a:rPr lang="en-US" dirty="0"/>
              <a:t>Open document and convert to PDF </a:t>
            </a:r>
            <a:r>
              <a:rPr lang="en-US" dirty="0">
                <a:solidFill>
                  <a:schemeClr val="accent2">
                    <a:lumMod val="75000"/>
                  </a:schemeClr>
                </a:solidFill>
              </a:rPr>
              <a:t>Demo Doc with Errors</a:t>
            </a:r>
          </a:p>
          <a:p>
            <a:pPr marL="457200" indent="-457200">
              <a:buClr>
                <a:srgbClr val="7030A0"/>
              </a:buClr>
              <a:buSzPct val="75000"/>
              <a:buFont typeface="+mj-lt"/>
              <a:buAutoNum type="arabicPeriod"/>
            </a:pPr>
            <a:r>
              <a:rPr lang="en-US" dirty="0"/>
              <a:t>Open Tag Tree</a:t>
            </a:r>
          </a:p>
          <a:p>
            <a:pPr marL="457200" indent="-457200">
              <a:buClr>
                <a:srgbClr val="7030A0"/>
              </a:buClr>
              <a:buSzPct val="75000"/>
              <a:buFont typeface="+mj-lt"/>
              <a:buAutoNum type="arabicPeriod"/>
            </a:pPr>
            <a:r>
              <a:rPr lang="en-US" dirty="0"/>
              <a:t>Find </a:t>
            </a:r>
            <a:r>
              <a:rPr lang="en-US" dirty="0" err="1"/>
              <a:t>mis</a:t>
            </a:r>
            <a:r>
              <a:rPr lang="en-US" dirty="0"/>
              <a:t>-tagged list items (usually will have a &lt;P&gt; tag)</a:t>
            </a:r>
          </a:p>
          <a:p>
            <a:pPr marL="457200" indent="-457200">
              <a:buClr>
                <a:srgbClr val="7030A0"/>
              </a:buClr>
              <a:buSzPct val="75000"/>
              <a:buFont typeface="+mj-lt"/>
              <a:buAutoNum type="arabicPeriod"/>
            </a:pPr>
            <a:r>
              <a:rPr lang="en-US" dirty="0"/>
              <a:t>Create &lt;L&gt; tag</a:t>
            </a:r>
          </a:p>
          <a:p>
            <a:pPr marL="457200" indent="-457200">
              <a:buClr>
                <a:srgbClr val="7030A0"/>
              </a:buClr>
              <a:buSzPct val="75000"/>
              <a:buFont typeface="+mj-lt"/>
              <a:buAutoNum type="arabicPeriod"/>
            </a:pPr>
            <a:r>
              <a:rPr lang="en-US" dirty="0"/>
              <a:t>Change list items &lt;P&gt; tags to &lt;LI&gt; tags and make them children of the &lt;L&gt; Tag</a:t>
            </a: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6</a:t>
            </a:fld>
            <a:endParaRPr lang="en-US" dirty="0"/>
          </a:p>
        </p:txBody>
      </p:sp>
    </p:spTree>
    <p:extLst>
      <p:ext uri="{BB962C8B-B14F-4D97-AF65-F5344CB8AC3E}">
        <p14:creationId xmlns:p14="http://schemas.microsoft.com/office/powerpoint/2010/main" val="115118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Table Header Cells - Office</a:t>
            </a:r>
          </a:p>
        </p:txBody>
      </p:sp>
      <p:sp>
        <p:nvSpPr>
          <p:cNvPr id="3" name="Content Placeholder 2"/>
          <p:cNvSpPr>
            <a:spLocks noGrp="1"/>
          </p:cNvSpPr>
          <p:nvPr>
            <p:ph idx="1"/>
          </p:nvPr>
        </p:nvSpPr>
        <p:spPr/>
        <p:txBody>
          <a:bodyPr/>
          <a:lstStyle/>
          <a:p>
            <a:r>
              <a:rPr lang="en-CA" dirty="0"/>
              <a:t>Word</a:t>
            </a:r>
          </a:p>
          <a:p>
            <a:pPr lvl="1"/>
            <a:r>
              <a:rPr lang="en-CA" dirty="0"/>
              <a:t>Header Row (Column Headers)</a:t>
            </a:r>
          </a:p>
          <a:p>
            <a:pPr lvl="1"/>
            <a:r>
              <a:rPr lang="en-CA" dirty="0"/>
              <a:t>First Column (Row Headers)</a:t>
            </a:r>
          </a:p>
        </p:txBody>
      </p:sp>
      <p:pic>
        <p:nvPicPr>
          <p:cNvPr id="6" name="Picture 5" descr="Word Design Tab showing selection of column and row headers (Header Row and First Column selected)">
            <a:extLst>
              <a:ext uri="{FF2B5EF4-FFF2-40B4-BE49-F238E27FC236}">
                <a16:creationId xmlns:a16="http://schemas.microsoft.com/office/drawing/2014/main" id="{7F977837-9EB9-4848-BD39-9537997184AD}"/>
              </a:ext>
            </a:extLst>
          </p:cNvPr>
          <p:cNvPicPr>
            <a:picLocks noChangeAspect="1"/>
          </p:cNvPicPr>
          <p:nvPr/>
        </p:nvPicPr>
        <p:blipFill>
          <a:blip r:embed="rId3"/>
          <a:stretch>
            <a:fillRect/>
          </a:stretch>
        </p:blipFill>
        <p:spPr>
          <a:xfrm>
            <a:off x="304721" y="2916025"/>
            <a:ext cx="11579384" cy="1716124"/>
          </a:xfrm>
          <a:prstGeom prst="rect">
            <a:avLst/>
          </a:prstGeom>
          <a:ln w="12700">
            <a:solidFill>
              <a:schemeClr val="accent2">
                <a:lumMod val="50000"/>
              </a:schemeClr>
            </a:solidFill>
          </a:ln>
        </p:spPr>
      </p:pic>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7</a:t>
            </a:fld>
            <a:endParaRPr lang="en-US" dirty="0"/>
          </a:p>
        </p:txBody>
      </p:sp>
    </p:spTree>
    <p:extLst>
      <p:ext uri="{BB962C8B-B14F-4D97-AF65-F5344CB8AC3E}">
        <p14:creationId xmlns:p14="http://schemas.microsoft.com/office/powerpoint/2010/main" val="141368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Tags – Basic Table</a:t>
            </a:r>
          </a:p>
        </p:txBody>
      </p:sp>
      <p:sp>
        <p:nvSpPr>
          <p:cNvPr id="3" name="Content Placeholder 2"/>
          <p:cNvSpPr>
            <a:spLocks noGrp="1"/>
          </p:cNvSpPr>
          <p:nvPr>
            <p:ph idx="1"/>
          </p:nvPr>
        </p:nvSpPr>
        <p:spPr>
          <a:xfrm>
            <a:off x="304721" y="849685"/>
            <a:ext cx="11579384" cy="1336165"/>
          </a:xfrm>
        </p:spPr>
        <p:txBody>
          <a:bodyPr>
            <a:normAutofit/>
          </a:bodyPr>
          <a:lstStyle/>
          <a:p>
            <a:pPr marL="0" indent="0">
              <a:buClr>
                <a:srgbClr val="7030A0"/>
              </a:buClr>
              <a:buSzPct val="75000"/>
              <a:buNone/>
            </a:pPr>
            <a:r>
              <a:rPr lang="en-US" dirty="0"/>
              <a:t>Column and Row Headers need to be tagged with the &lt;TH&gt; tag and data cells with the &lt;TD&gt; tag</a:t>
            </a:r>
          </a:p>
          <a:p>
            <a:pPr marL="457200" indent="-457200">
              <a:buClr>
                <a:srgbClr val="7030A0"/>
              </a:buClr>
              <a:buSzPct val="75000"/>
              <a:buFont typeface="+mj-lt"/>
              <a:buAutoNum type="arabicPeriod"/>
            </a:pPr>
            <a:r>
              <a:rPr lang="en-US" dirty="0"/>
              <a:t>Convert document to PDF </a:t>
            </a:r>
            <a:r>
              <a:rPr lang="en-US" dirty="0">
                <a:solidFill>
                  <a:schemeClr val="accent2">
                    <a:lumMod val="75000"/>
                  </a:schemeClr>
                </a:solidFill>
              </a:rPr>
              <a:t>Demo Doc with Errors</a:t>
            </a:r>
          </a:p>
          <a:p>
            <a:pPr marL="457200" indent="-457200">
              <a:spcAft>
                <a:spcPts val="24600"/>
              </a:spcAft>
              <a:buClr>
                <a:srgbClr val="7030A0"/>
              </a:buClr>
              <a:buSzPct val="75000"/>
              <a:buFont typeface="+mj-lt"/>
              <a:buAutoNum type="arabicPeriod"/>
            </a:pPr>
            <a:r>
              <a:rPr lang="en-US" dirty="0"/>
              <a:t>Open Table Editor (context menu in Tag Tree or Reading Order tool)</a:t>
            </a:r>
          </a:p>
        </p:txBody>
      </p:sp>
      <p:pic>
        <p:nvPicPr>
          <p:cNvPr id="5" name="Picture 4" title="Table Editor selection in the Context Menu"/>
          <p:cNvPicPr>
            <a:picLocks noChangeAspect="1"/>
          </p:cNvPicPr>
          <p:nvPr/>
        </p:nvPicPr>
        <p:blipFill>
          <a:blip r:embed="rId2"/>
          <a:stretch>
            <a:fillRect/>
          </a:stretch>
        </p:blipFill>
        <p:spPr>
          <a:xfrm>
            <a:off x="8059747" y="1680826"/>
            <a:ext cx="1418135" cy="3054447"/>
          </a:xfrm>
          <a:prstGeom prst="rect">
            <a:avLst/>
          </a:prstGeom>
        </p:spPr>
      </p:pic>
      <p:sp>
        <p:nvSpPr>
          <p:cNvPr id="8" name="Content Placeholder 2"/>
          <p:cNvSpPr txBox="1">
            <a:spLocks/>
          </p:cNvSpPr>
          <p:nvPr/>
        </p:nvSpPr>
        <p:spPr>
          <a:xfrm>
            <a:off x="304721" y="4827701"/>
            <a:ext cx="11579384" cy="677416"/>
          </a:xfrm>
          <a:prstGeom prst="rect">
            <a:avLst/>
          </a:prstGeom>
        </p:spPr>
        <p:txBody>
          <a:bodyPr vert="horz" lIns="108829" tIns="54414" rIns="108829" bIns="54414" rtlCol="0">
            <a:normAutofit/>
          </a:bodyPr>
          <a:lstStyle>
            <a:lvl1pPr marL="275852"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1pPr>
            <a:lvl2pPr marL="551703"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2pPr>
            <a:lvl3pPr marL="751979" indent="-200276"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3pPr>
            <a:lvl4pPr marL="950366" indent="-198387"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4pPr>
            <a:lvl5pPr marL="1088291" indent="-137926" algn="l" defTabSz="1088291" rtl="0" eaLnBrk="1" latinLnBrk="0" hangingPunct="1">
              <a:spcBef>
                <a:spcPts val="714"/>
              </a:spcBef>
              <a:buClr>
                <a:schemeClr val="accent4"/>
              </a:buClr>
              <a:buSzPct val="70000"/>
              <a:buFont typeface="Wingdings" pitchFamily="2" charset="2"/>
              <a:buChar char="§"/>
              <a:defRPr sz="1400" kern="1200">
                <a:solidFill>
                  <a:schemeClr val="tx1"/>
                </a:solidFill>
                <a:latin typeface="+mn-lt"/>
                <a:ea typeface="+mn-ea"/>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57200" indent="-457200">
              <a:buClr>
                <a:srgbClr val="7030A0"/>
              </a:buClr>
              <a:buSzPct val="75000"/>
              <a:buFont typeface="+mj-lt"/>
              <a:buAutoNum type="arabicPeriod" startAt="3"/>
            </a:pPr>
            <a:r>
              <a:rPr lang="en-US" dirty="0"/>
              <a:t>Select and change &lt;TH&gt; tags to &lt;TD&gt; tags and add Scope</a:t>
            </a:r>
          </a:p>
          <a:p>
            <a:pPr marL="457200" indent="-457200">
              <a:buClr>
                <a:srgbClr val="7030A0"/>
              </a:buClr>
              <a:buSzPct val="75000"/>
              <a:buFont typeface="+mj-lt"/>
              <a:buAutoNum type="arabicPeriod" startAt="3"/>
            </a:pPr>
            <a:endParaRPr lang="en-US" dirty="0"/>
          </a:p>
        </p:txBody>
      </p:sp>
      <p:pic>
        <p:nvPicPr>
          <p:cNvPr id="7" name="Picture 6" title="Table with Table Editor activated and cell selected for editing"/>
          <p:cNvPicPr>
            <a:picLocks noChangeAspect="1"/>
          </p:cNvPicPr>
          <p:nvPr/>
        </p:nvPicPr>
        <p:blipFill>
          <a:blip r:embed="rId3"/>
          <a:stretch>
            <a:fillRect/>
          </a:stretch>
        </p:blipFill>
        <p:spPr>
          <a:xfrm>
            <a:off x="7172004" y="5012557"/>
            <a:ext cx="2510441" cy="845763"/>
          </a:xfrm>
          <a:prstGeom prst="rect">
            <a:avLst/>
          </a:prstGeom>
        </p:spPr>
      </p:pic>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8</a:t>
            </a:fld>
            <a:endParaRPr lang="en-US" dirty="0"/>
          </a:p>
        </p:txBody>
      </p:sp>
    </p:spTree>
    <p:extLst>
      <p:ext uri="{BB962C8B-B14F-4D97-AF65-F5344CB8AC3E}">
        <p14:creationId xmlns:p14="http://schemas.microsoft.com/office/powerpoint/2010/main" val="119236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Table Header Cells - Acrobat</a:t>
            </a:r>
          </a:p>
        </p:txBody>
      </p:sp>
      <p:sp>
        <p:nvSpPr>
          <p:cNvPr id="3" name="Content Placeholder 2"/>
          <p:cNvSpPr>
            <a:spLocks noGrp="1"/>
          </p:cNvSpPr>
          <p:nvPr>
            <p:ph idx="1"/>
          </p:nvPr>
        </p:nvSpPr>
        <p:spPr>
          <a:xfrm>
            <a:off x="304721" y="892454"/>
            <a:ext cx="11579384" cy="5279746"/>
          </a:xfrm>
        </p:spPr>
        <p:txBody>
          <a:bodyPr/>
          <a:lstStyle/>
          <a:p>
            <a:r>
              <a:rPr lang="en-CA" dirty="0"/>
              <a:t>Select Header Cell radio button for a &lt;TH&gt; tag</a:t>
            </a:r>
          </a:p>
          <a:p>
            <a:pPr lvl="1"/>
            <a:r>
              <a:rPr lang="en-CA" dirty="0"/>
              <a:t>Row Headers should have a scope of “Row”</a:t>
            </a:r>
          </a:p>
          <a:p>
            <a:pPr lvl="1"/>
            <a:r>
              <a:rPr lang="en-CA" dirty="0"/>
              <a:t>Merged Headers need both Scope and Span (Span for number or rows or columns </a:t>
            </a:r>
          </a:p>
        </p:txBody>
      </p:sp>
      <p:pic>
        <p:nvPicPr>
          <p:cNvPr id="7" name="Picture 6" descr="Table Cell context menu (right click)">
            <a:extLst>
              <a:ext uri="{FF2B5EF4-FFF2-40B4-BE49-F238E27FC236}">
                <a16:creationId xmlns:a16="http://schemas.microsoft.com/office/drawing/2014/main" id="{60CB6818-048E-4E47-A324-01D83F010DCE}"/>
              </a:ext>
            </a:extLst>
          </p:cNvPr>
          <p:cNvPicPr>
            <a:picLocks noChangeAspect="1"/>
          </p:cNvPicPr>
          <p:nvPr/>
        </p:nvPicPr>
        <p:blipFill>
          <a:blip r:embed="rId3"/>
          <a:stretch>
            <a:fillRect/>
          </a:stretch>
        </p:blipFill>
        <p:spPr>
          <a:xfrm>
            <a:off x="573200" y="3542110"/>
            <a:ext cx="2953299" cy="1141489"/>
          </a:xfrm>
          <a:prstGeom prst="rect">
            <a:avLst/>
          </a:prstGeom>
          <a:ln w="12700">
            <a:solidFill>
              <a:schemeClr val="accent2">
                <a:lumMod val="50000"/>
              </a:schemeClr>
            </a:solidFill>
          </a:ln>
        </p:spPr>
      </p:pic>
      <p:pic>
        <p:nvPicPr>
          <p:cNvPr id="8" name="Picture 7" descr="Table Cell Properties dialog, Header Cell selected">
            <a:extLst>
              <a:ext uri="{FF2B5EF4-FFF2-40B4-BE49-F238E27FC236}">
                <a16:creationId xmlns:a16="http://schemas.microsoft.com/office/drawing/2014/main" id="{10531264-C83B-4B9C-BDE6-BD6FE6D60BAC}"/>
              </a:ext>
            </a:extLst>
          </p:cNvPr>
          <p:cNvPicPr>
            <a:picLocks noChangeAspect="1"/>
          </p:cNvPicPr>
          <p:nvPr/>
        </p:nvPicPr>
        <p:blipFill>
          <a:blip r:embed="rId4"/>
          <a:stretch>
            <a:fillRect/>
          </a:stretch>
        </p:blipFill>
        <p:spPr>
          <a:xfrm>
            <a:off x="3878682" y="2215921"/>
            <a:ext cx="3924852" cy="4198024"/>
          </a:xfrm>
          <a:prstGeom prst="rect">
            <a:avLst/>
          </a:prstGeom>
          <a:ln w="12700">
            <a:solidFill>
              <a:schemeClr val="accent2">
                <a:lumMod val="50000"/>
              </a:schemeClr>
            </a:solidFill>
          </a:ln>
        </p:spPr>
      </p:pic>
      <p:pic>
        <p:nvPicPr>
          <p:cNvPr id="9" name="Picture 8" descr="Table Cell Properties dialog, Header Cell selected with Scope dropdown open, Row highlighted">
            <a:extLst>
              <a:ext uri="{FF2B5EF4-FFF2-40B4-BE49-F238E27FC236}">
                <a16:creationId xmlns:a16="http://schemas.microsoft.com/office/drawing/2014/main" id="{A699414B-06A1-41A4-B74F-964BFF535165}"/>
              </a:ext>
            </a:extLst>
          </p:cNvPr>
          <p:cNvPicPr>
            <a:picLocks noChangeAspect="1"/>
          </p:cNvPicPr>
          <p:nvPr/>
        </p:nvPicPr>
        <p:blipFill>
          <a:blip r:embed="rId5"/>
          <a:stretch>
            <a:fillRect/>
          </a:stretch>
        </p:blipFill>
        <p:spPr>
          <a:xfrm>
            <a:off x="8059567" y="2218282"/>
            <a:ext cx="3956721" cy="4195663"/>
          </a:xfrm>
          <a:prstGeom prst="rect">
            <a:avLst/>
          </a:prstGeom>
          <a:ln w="12700">
            <a:solidFill>
              <a:schemeClr val="accent2">
                <a:lumMod val="50000"/>
              </a:schemeClr>
            </a:solidFill>
          </a:ln>
        </p:spPr>
      </p:pic>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9</a:t>
            </a:fld>
            <a:endParaRPr lang="en-US" dirty="0"/>
          </a:p>
        </p:txBody>
      </p:sp>
    </p:spTree>
    <p:extLst>
      <p:ext uri="{BB962C8B-B14F-4D97-AF65-F5344CB8AC3E}">
        <p14:creationId xmlns:p14="http://schemas.microsoft.com/office/powerpoint/2010/main" val="918592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8&quot; unique_id=&quot;717709&quot;&gt;&lt;/object&gt;&lt;object type=&quot;2&quot; unique_id=&quot;717710&quot;&gt;&lt;object type=&quot;3&quot; unique_id=&quot;717962&quot;&gt;&lt;property id=&quot;20148&quot; value=&quot;5&quot;/&gt;&lt;property id=&quot;20300&quot; value=&quot;Slide 1 - &amp;quot;Title Slide or Section Divider&amp;quot;&quot;/&gt;&lt;property id=&quot;20307&quot; value=&quot;280&quot;/&gt;&lt;/object&gt;&lt;object type=&quot;3&quot; unique_id=&quot;717963&quot;&gt;&lt;property id=&quot;20148&quot; value=&quot;5&quot;/&gt;&lt;property id=&quot;20300&quot; value=&quot;Slide 2 - &amp;quot;Title Slide or Section Divider&amp;quot;&quot;/&gt;&lt;property id=&quot;20307&quot; value=&quot;279&quot;/&gt;&lt;/object&gt;&lt;/object&gt;&lt;/object&gt;&lt;/database&gt;"/>
  <p:tag name="SECTOMILLISECCONVERTED" val="1"/>
</p:tagLst>
</file>

<file path=ppt/theme/theme1.xml><?xml version="1.0" encoding="utf-8"?>
<a:theme xmlns:a="http://schemas.openxmlformats.org/drawingml/2006/main" name="Adobe Master Widescreen 2014">
  <a:themeElements>
    <a:clrScheme name="Accessible PowerPoint">
      <a:dk1>
        <a:srgbClr val="000000"/>
      </a:dk1>
      <a:lt1>
        <a:sysClr val="window" lastClr="FFFFFF"/>
      </a:lt1>
      <a:dk2>
        <a:srgbClr val="6B737B"/>
      </a:dk2>
      <a:lt2>
        <a:srgbClr val="DADDE0"/>
      </a:lt2>
      <a:accent1>
        <a:srgbClr val="C1D82F"/>
      </a:accent1>
      <a:accent2>
        <a:srgbClr val="00A4E4"/>
      </a:accent2>
      <a:accent3>
        <a:srgbClr val="8348B5"/>
      </a:accent3>
      <a:accent4>
        <a:srgbClr val="7030A0"/>
      </a:accent4>
      <a:accent5>
        <a:srgbClr val="FFC000"/>
      </a:accent5>
      <a:accent6>
        <a:srgbClr val="FF0000"/>
      </a:accent6>
      <a:hlink>
        <a:srgbClr val="0070C0"/>
      </a:hlink>
      <a:folHlink>
        <a:srgbClr val="C00000"/>
      </a:folHlink>
    </a:clrScheme>
    <a:fontScheme name="Adobe Clean 2009">
      <a:majorFont>
        <a:latin typeface="Adobe Clean"/>
        <a:ea typeface=""/>
        <a:cs typeface=""/>
      </a:majorFont>
      <a:minorFont>
        <a:latin typeface="Adobe Clean"/>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ument Cloud Accessible Template" id="{DAD63EC3-8FFD-4929-80A8-6980803323B4}" vid="{3AF78850-489B-476D-B030-91BC47679949}"/>
    </a:ext>
  </a:extLst>
</a:theme>
</file>

<file path=ppt/theme/theme2.xml><?xml version="1.0" encoding="utf-8"?>
<a:theme xmlns:a="http://schemas.openxmlformats.org/drawingml/2006/main" name="Adobe Master Widescreen 2015">
  <a:themeElements>
    <a:clrScheme name="Adobe 2009">
      <a:dk1>
        <a:srgbClr val="000000"/>
      </a:dk1>
      <a:lt1>
        <a:sysClr val="window" lastClr="FFFFFF"/>
      </a:lt1>
      <a:dk2>
        <a:srgbClr val="6B737B"/>
      </a:dk2>
      <a:lt2>
        <a:srgbClr val="DADDE0"/>
      </a:lt2>
      <a:accent1>
        <a:srgbClr val="C1D82F"/>
      </a:accent1>
      <a:accent2>
        <a:srgbClr val="00A4E4"/>
      </a:accent2>
      <a:accent3>
        <a:srgbClr val="8348B5"/>
      </a:accent3>
      <a:accent4>
        <a:srgbClr val="FBB034"/>
      </a:accent4>
      <a:accent5>
        <a:srgbClr val="FFDD00"/>
      </a:accent5>
      <a:accent6>
        <a:srgbClr val="FF0000"/>
      </a:accent6>
      <a:hlink>
        <a:srgbClr val="000000"/>
      </a:hlink>
      <a:folHlink>
        <a:srgbClr val="3F3F3F"/>
      </a:folHlink>
    </a:clrScheme>
    <a:fontScheme name="Adobe Clean 2009">
      <a:majorFont>
        <a:latin typeface="Adobe Clean"/>
        <a:ea typeface=""/>
        <a:cs typeface=""/>
      </a:majorFont>
      <a:minorFont>
        <a:latin typeface="Adobe Clean"/>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23774</TotalTime>
  <Words>978</Words>
  <Application>Microsoft Office PowerPoint</Application>
  <PresentationFormat>Custom</PresentationFormat>
  <Paragraphs>122</Paragraphs>
  <Slides>16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Adobe Clean</vt:lpstr>
      <vt:lpstr>Adobe Clean Light</vt:lpstr>
      <vt:lpstr>Arial</vt:lpstr>
      <vt:lpstr>Calibri</vt:lpstr>
      <vt:lpstr>Helvetica Light</vt:lpstr>
      <vt:lpstr>Wingdings</vt:lpstr>
      <vt:lpstr>Adobe Master Widescreen 2014</vt:lpstr>
      <vt:lpstr>Adobe Master Widescreen 2015</vt:lpstr>
      <vt:lpstr>The Basics of Using Acrobat Pro DC to Create Accessible PDF Documents</vt:lpstr>
      <vt:lpstr>Session Description</vt:lpstr>
      <vt:lpstr>Fixing Tags</vt:lpstr>
      <vt:lpstr>Editing in the Tag Tree – The Basics</vt:lpstr>
      <vt:lpstr>Fixing Tags - Headings Basics</vt:lpstr>
      <vt:lpstr>Fixing Tags – List Basics (Single level)</vt:lpstr>
      <vt:lpstr>Table Header Cells - Office</vt:lpstr>
      <vt:lpstr>Fixing Tags – Basic Table</vt:lpstr>
      <vt:lpstr>Table Header Cells - Acrobat</vt:lpstr>
      <vt:lpstr>Tables with Merged Cells</vt:lpstr>
      <vt:lpstr>Artifacts </vt:lpstr>
      <vt:lpstr>Images</vt:lpstr>
      <vt:lpstr>Resources</vt:lpstr>
      <vt:lpstr> Acrobat Pro DC Helpful Links and Resources</vt:lpstr>
      <vt:lpstr>Adobe Accessibility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Notes about the 16x9 Template</dc:title>
  <dc:creator>Adobe Systems, Inc.</dc:creator>
  <cp:lastModifiedBy>Rob Haverty</cp:lastModifiedBy>
  <cp:revision>554</cp:revision>
  <cp:lastPrinted>2018-03-16T16:23:46Z</cp:lastPrinted>
  <dcterms:created xsi:type="dcterms:W3CDTF">2009-08-20T18:55:32Z</dcterms:created>
  <dcterms:modified xsi:type="dcterms:W3CDTF">2019-07-24T04:19:26Z</dcterms:modified>
</cp:coreProperties>
</file>