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6" r:id="rId1"/>
    <p:sldMasterId id="2147483677" r:id="rId2"/>
  </p:sldMasterIdLst>
  <p:notesMasterIdLst>
    <p:notesMasterId r:id="rId20"/>
  </p:notesMasterIdLst>
  <p:handoutMasterIdLst>
    <p:handoutMasterId r:id="rId21"/>
  </p:handoutMasterIdLst>
  <p:sldIdLst>
    <p:sldId id="279" r:id="rId3"/>
    <p:sldId id="454" r:id="rId4"/>
    <p:sldId id="292" r:id="rId5"/>
    <p:sldId id="457" r:id="rId6"/>
    <p:sldId id="455" r:id="rId7"/>
    <p:sldId id="460" r:id="rId8"/>
    <p:sldId id="461" r:id="rId9"/>
    <p:sldId id="462" r:id="rId10"/>
    <p:sldId id="456" r:id="rId11"/>
    <p:sldId id="458" r:id="rId12"/>
    <p:sldId id="353" r:id="rId13"/>
    <p:sldId id="343" r:id="rId14"/>
    <p:sldId id="363" r:id="rId15"/>
    <p:sldId id="459" r:id="rId16"/>
    <p:sldId id="308" r:id="rId17"/>
    <p:sldId id="447" r:id="rId18"/>
    <p:sldId id="288" r:id="rId19"/>
  </p:sldIdLst>
  <p:sldSz cx="12188825" cy="6858000"/>
  <p:notesSz cx="7026275" cy="9312275"/>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63">
          <p15:clr>
            <a:srgbClr val="A4A3A4"/>
          </p15:clr>
        </p15:guide>
        <p15:guide id="2" orient="horz" pos="490">
          <p15:clr>
            <a:srgbClr val="A4A3A4"/>
          </p15:clr>
        </p15:guide>
        <p15:guide id="3" pos="3839">
          <p15:clr>
            <a:srgbClr val="A4A3A4"/>
          </p15:clr>
        </p15:guide>
      </p15:sldGuideLst>
    </p:ext>
    <p:ext uri="{2D200454-40CA-4A62-9FC3-DE9A4176ACB9}">
      <p15:notesGuideLst xmlns:p15="http://schemas.microsoft.com/office/powerpoint/2012/main">
        <p15:guide id="1" orient="horz" pos="2933" userDrawn="1">
          <p15:clr>
            <a:srgbClr val="A4A3A4"/>
          </p15:clr>
        </p15:guide>
        <p15:guide id="2" pos="221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07BAB"/>
    <a:srgbClr val="FBB034"/>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76" autoAdjust="0"/>
    <p:restoredTop sz="94856" autoAdjust="0"/>
  </p:normalViewPr>
  <p:slideViewPr>
    <p:cSldViewPr snapToGrid="0" snapToObjects="1">
      <p:cViewPr varScale="1">
        <p:scale>
          <a:sx n="59" d="100"/>
          <a:sy n="59" d="100"/>
        </p:scale>
        <p:origin x="40" y="456"/>
      </p:cViewPr>
      <p:guideLst>
        <p:guide orient="horz" pos="4063"/>
        <p:guide orient="horz" pos="490"/>
        <p:guide pos="38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95" d="100"/>
          <a:sy n="95" d="100"/>
        </p:scale>
        <p:origin x="-3630" y="-108"/>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57" tIns="46678" rIns="93357" bIns="46678" rtlCol="0"/>
          <a:lstStyle>
            <a:lvl1pPr algn="l">
              <a:defRPr sz="1200"/>
            </a:lvl1pPr>
          </a:lstStyle>
          <a:p>
            <a:endParaRPr lang="en-US"/>
          </a:p>
        </p:txBody>
      </p:sp>
      <p:sp>
        <p:nvSpPr>
          <p:cNvPr id="3" name="Date Placeholder 2"/>
          <p:cNvSpPr>
            <a:spLocks noGrp="1"/>
          </p:cNvSpPr>
          <p:nvPr>
            <p:ph type="dt" sz="quarter" idx="1"/>
          </p:nvPr>
        </p:nvSpPr>
        <p:spPr>
          <a:xfrm>
            <a:off x="3979931" y="0"/>
            <a:ext cx="3044719" cy="465614"/>
          </a:xfrm>
          <a:prstGeom prst="rect">
            <a:avLst/>
          </a:prstGeom>
        </p:spPr>
        <p:txBody>
          <a:bodyPr vert="horz" lIns="93357" tIns="46678" rIns="93357" bIns="46678" rtlCol="0"/>
          <a:lstStyle>
            <a:lvl1pPr algn="r">
              <a:defRPr sz="1200"/>
            </a:lvl1pPr>
          </a:lstStyle>
          <a:p>
            <a:fld id="{5D2EE567-80D6-42C6-844A-F0F6714FC972}" type="datetimeFigureOut">
              <a:rPr lang="en-US" smtClean="0"/>
              <a:pPr/>
              <a:t>7/23/2019</a:t>
            </a:fld>
            <a:endParaRPr lang="en-US"/>
          </a:p>
        </p:txBody>
      </p:sp>
      <p:sp>
        <p:nvSpPr>
          <p:cNvPr id="4" name="Footer Placeholder 3"/>
          <p:cNvSpPr>
            <a:spLocks noGrp="1"/>
          </p:cNvSpPr>
          <p:nvPr>
            <p:ph type="ftr" sz="quarter" idx="2"/>
          </p:nvPr>
        </p:nvSpPr>
        <p:spPr>
          <a:xfrm>
            <a:off x="0" y="8845045"/>
            <a:ext cx="3044719" cy="465614"/>
          </a:xfrm>
          <a:prstGeom prst="rect">
            <a:avLst/>
          </a:prstGeom>
        </p:spPr>
        <p:txBody>
          <a:bodyPr vert="horz" lIns="93357" tIns="46678" rIns="93357" bIns="46678" rtlCol="0" anchor="b"/>
          <a:lstStyle>
            <a:lvl1pPr algn="l">
              <a:defRPr sz="1200"/>
            </a:lvl1pPr>
          </a:lstStyle>
          <a:p>
            <a:endParaRPr lang="en-US"/>
          </a:p>
        </p:txBody>
      </p:sp>
      <p:sp>
        <p:nvSpPr>
          <p:cNvPr id="5" name="Slide Number Placeholder 4"/>
          <p:cNvSpPr>
            <a:spLocks noGrp="1"/>
          </p:cNvSpPr>
          <p:nvPr>
            <p:ph type="sldNum" sz="quarter" idx="3"/>
          </p:nvPr>
        </p:nvSpPr>
        <p:spPr>
          <a:xfrm>
            <a:off x="3979931" y="8845045"/>
            <a:ext cx="3044719" cy="465614"/>
          </a:xfrm>
          <a:prstGeom prst="rect">
            <a:avLst/>
          </a:prstGeom>
        </p:spPr>
        <p:txBody>
          <a:bodyPr vert="horz" lIns="93357" tIns="46678" rIns="93357" bIns="46678" rtlCol="0" anchor="b"/>
          <a:lstStyle>
            <a:lvl1pPr algn="r">
              <a:defRPr sz="1200"/>
            </a:lvl1pPr>
          </a:lstStyle>
          <a:p>
            <a:fld id="{533C794B-268C-4A67-8C2B-68C4E4A2A782}" type="slidenum">
              <a:rPr lang="en-US" smtClean="0"/>
              <a:pPr/>
              <a:t>‹#›</a:t>
            </a:fld>
            <a:endParaRPr lang="en-US"/>
          </a:p>
        </p:txBody>
      </p:sp>
    </p:spTree>
    <p:extLst>
      <p:ext uri="{BB962C8B-B14F-4D97-AF65-F5344CB8AC3E}">
        <p14:creationId xmlns:p14="http://schemas.microsoft.com/office/powerpoint/2010/main" val="1512099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57" tIns="46678" rIns="93357" bIns="46678" rtlCol="0"/>
          <a:lstStyle>
            <a:lvl1pPr algn="l">
              <a:defRPr sz="1200"/>
            </a:lvl1pPr>
          </a:lstStyle>
          <a:p>
            <a:endParaRPr lang="en-US"/>
          </a:p>
        </p:txBody>
      </p:sp>
      <p:sp>
        <p:nvSpPr>
          <p:cNvPr id="3" name="Date Placeholder 2"/>
          <p:cNvSpPr>
            <a:spLocks noGrp="1"/>
          </p:cNvSpPr>
          <p:nvPr>
            <p:ph type="dt" idx="1"/>
          </p:nvPr>
        </p:nvSpPr>
        <p:spPr>
          <a:xfrm>
            <a:off x="3979931" y="0"/>
            <a:ext cx="3044719" cy="465614"/>
          </a:xfrm>
          <a:prstGeom prst="rect">
            <a:avLst/>
          </a:prstGeom>
        </p:spPr>
        <p:txBody>
          <a:bodyPr vert="horz" lIns="93357" tIns="46678" rIns="93357" bIns="46678" rtlCol="0"/>
          <a:lstStyle>
            <a:lvl1pPr algn="r">
              <a:defRPr sz="1200"/>
            </a:lvl1pPr>
          </a:lstStyle>
          <a:p>
            <a:fld id="{A2A3B128-E09D-491C-B840-DB8C264A8EFA}" type="datetimeFigureOut">
              <a:rPr lang="en-US" smtClean="0"/>
              <a:pPr/>
              <a:t>7/23/2019</a:t>
            </a:fld>
            <a:endParaRPr lang="en-US"/>
          </a:p>
        </p:txBody>
      </p:sp>
      <p:sp>
        <p:nvSpPr>
          <p:cNvPr id="4" name="Slide Image Placeholder 3"/>
          <p:cNvSpPr>
            <a:spLocks noGrp="1" noRot="1" noChangeAspect="1"/>
          </p:cNvSpPr>
          <p:nvPr>
            <p:ph type="sldImg" idx="2"/>
          </p:nvPr>
        </p:nvSpPr>
        <p:spPr>
          <a:xfrm>
            <a:off x="409575" y="698500"/>
            <a:ext cx="6207125" cy="3492500"/>
          </a:xfrm>
          <a:prstGeom prst="rect">
            <a:avLst/>
          </a:prstGeom>
          <a:noFill/>
          <a:ln w="12700">
            <a:solidFill>
              <a:prstClr val="black"/>
            </a:solidFill>
          </a:ln>
        </p:spPr>
        <p:txBody>
          <a:bodyPr vert="horz" lIns="93357" tIns="46678" rIns="93357" bIns="46678"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57" tIns="46678" rIns="93357" bIns="466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3044719" cy="465614"/>
          </a:xfrm>
          <a:prstGeom prst="rect">
            <a:avLst/>
          </a:prstGeom>
        </p:spPr>
        <p:txBody>
          <a:bodyPr vert="horz" lIns="93357" tIns="46678" rIns="93357" bIns="46678" rtlCol="0" anchor="b"/>
          <a:lstStyle>
            <a:lvl1pPr algn="l">
              <a:defRPr sz="1200"/>
            </a:lvl1pPr>
          </a:lstStyle>
          <a:p>
            <a:endParaRPr lang="en-US"/>
          </a:p>
        </p:txBody>
      </p:sp>
      <p:sp>
        <p:nvSpPr>
          <p:cNvPr id="7" name="Slide Number Placeholder 6"/>
          <p:cNvSpPr>
            <a:spLocks noGrp="1"/>
          </p:cNvSpPr>
          <p:nvPr>
            <p:ph type="sldNum" sz="quarter" idx="5"/>
          </p:nvPr>
        </p:nvSpPr>
        <p:spPr>
          <a:xfrm>
            <a:off x="3979931" y="8845045"/>
            <a:ext cx="3044719" cy="465614"/>
          </a:xfrm>
          <a:prstGeom prst="rect">
            <a:avLst/>
          </a:prstGeom>
        </p:spPr>
        <p:txBody>
          <a:bodyPr vert="horz" lIns="93357" tIns="46678" rIns="93357" bIns="46678" rtlCol="0" anchor="b"/>
          <a:lstStyle>
            <a:lvl1pPr algn="r">
              <a:defRPr sz="1200"/>
            </a:lvl1pPr>
          </a:lstStyle>
          <a:p>
            <a:fld id="{3EF2277D-4E65-471B-8FDC-312617F5EA89}" type="slidenum">
              <a:rPr lang="en-US" smtClean="0"/>
              <a:pPr/>
              <a:t>‹#›</a:t>
            </a:fld>
            <a:endParaRPr lang="en-US"/>
          </a:p>
        </p:txBody>
      </p:sp>
    </p:spTree>
    <p:extLst>
      <p:ext uri="{BB962C8B-B14F-4D97-AF65-F5344CB8AC3E}">
        <p14:creationId xmlns:p14="http://schemas.microsoft.com/office/powerpoint/2010/main" val="1182236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2277D-4E65-471B-8FDC-312617F5EA89}" type="slidenum">
              <a:rPr lang="en-US" smtClean="0"/>
              <a:pPr/>
              <a:t>1</a:t>
            </a:fld>
            <a:endParaRPr lang="en-US"/>
          </a:p>
        </p:txBody>
      </p:sp>
    </p:spTree>
    <p:extLst>
      <p:ext uri="{BB962C8B-B14F-4D97-AF65-F5344CB8AC3E}">
        <p14:creationId xmlns:p14="http://schemas.microsoft.com/office/powerpoint/2010/main" val="36858666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3" Type="http://schemas.openxmlformats.org/officeDocument/2006/relationships/image" Target="../media/image24.jpeg"/><Relationship Id="rId18" Type="http://schemas.openxmlformats.org/officeDocument/2006/relationships/image" Target="../media/image29.png"/><Relationship Id="rId26" Type="http://schemas.openxmlformats.org/officeDocument/2006/relationships/image" Target="../media/image37.png"/><Relationship Id="rId39" Type="http://schemas.openxmlformats.org/officeDocument/2006/relationships/image" Target="../media/image50.png"/><Relationship Id="rId21" Type="http://schemas.openxmlformats.org/officeDocument/2006/relationships/image" Target="../media/image32.jpeg"/><Relationship Id="rId34" Type="http://schemas.openxmlformats.org/officeDocument/2006/relationships/image" Target="../media/image45.png"/><Relationship Id="rId42" Type="http://schemas.openxmlformats.org/officeDocument/2006/relationships/image" Target="../media/image53.png"/><Relationship Id="rId47" Type="http://schemas.openxmlformats.org/officeDocument/2006/relationships/image" Target="../media/image58.jpeg"/><Relationship Id="rId50" Type="http://schemas.openxmlformats.org/officeDocument/2006/relationships/image" Target="../media/image61.png"/><Relationship Id="rId55" Type="http://schemas.openxmlformats.org/officeDocument/2006/relationships/image" Target="../media/image66.jpeg"/><Relationship Id="rId63" Type="http://schemas.openxmlformats.org/officeDocument/2006/relationships/image" Target="../media/image74.png"/><Relationship Id="rId68" Type="http://schemas.openxmlformats.org/officeDocument/2006/relationships/image" Target="../media/image79.png"/><Relationship Id="rId7" Type="http://schemas.openxmlformats.org/officeDocument/2006/relationships/image" Target="../media/image18.jpeg"/><Relationship Id="rId2" Type="http://schemas.openxmlformats.org/officeDocument/2006/relationships/image" Target="../media/image13.jpeg"/><Relationship Id="rId16" Type="http://schemas.openxmlformats.org/officeDocument/2006/relationships/image" Target="../media/image27.jpeg"/><Relationship Id="rId29" Type="http://schemas.openxmlformats.org/officeDocument/2006/relationships/image" Target="../media/image40.png"/><Relationship Id="rId1" Type="http://schemas.openxmlformats.org/officeDocument/2006/relationships/slideMaster" Target="../slideMasters/slideMaster2.xml"/><Relationship Id="rId6" Type="http://schemas.openxmlformats.org/officeDocument/2006/relationships/image" Target="../media/image17.jpeg"/><Relationship Id="rId11" Type="http://schemas.openxmlformats.org/officeDocument/2006/relationships/image" Target="../media/image22.jpeg"/><Relationship Id="rId24" Type="http://schemas.openxmlformats.org/officeDocument/2006/relationships/image" Target="../media/image35.jpeg"/><Relationship Id="rId32" Type="http://schemas.openxmlformats.org/officeDocument/2006/relationships/image" Target="../media/image43.png"/><Relationship Id="rId37" Type="http://schemas.openxmlformats.org/officeDocument/2006/relationships/image" Target="../media/image48.png"/><Relationship Id="rId40" Type="http://schemas.openxmlformats.org/officeDocument/2006/relationships/image" Target="../media/image51.png"/><Relationship Id="rId45" Type="http://schemas.openxmlformats.org/officeDocument/2006/relationships/image" Target="../media/image56.png"/><Relationship Id="rId53" Type="http://schemas.openxmlformats.org/officeDocument/2006/relationships/image" Target="../media/image64.png"/><Relationship Id="rId58" Type="http://schemas.openxmlformats.org/officeDocument/2006/relationships/image" Target="../media/image69.jpeg"/><Relationship Id="rId66" Type="http://schemas.openxmlformats.org/officeDocument/2006/relationships/image" Target="../media/image77.png"/><Relationship Id="rId5" Type="http://schemas.openxmlformats.org/officeDocument/2006/relationships/image" Target="../media/image16.png"/><Relationship Id="rId15" Type="http://schemas.openxmlformats.org/officeDocument/2006/relationships/image" Target="../media/image26.jpeg"/><Relationship Id="rId23" Type="http://schemas.openxmlformats.org/officeDocument/2006/relationships/image" Target="../media/image34.jpeg"/><Relationship Id="rId28" Type="http://schemas.openxmlformats.org/officeDocument/2006/relationships/image" Target="../media/image39.jpeg"/><Relationship Id="rId36" Type="http://schemas.openxmlformats.org/officeDocument/2006/relationships/image" Target="../media/image47.png"/><Relationship Id="rId49" Type="http://schemas.openxmlformats.org/officeDocument/2006/relationships/image" Target="../media/image60.png"/><Relationship Id="rId57" Type="http://schemas.openxmlformats.org/officeDocument/2006/relationships/image" Target="../media/image68.png"/><Relationship Id="rId61" Type="http://schemas.openxmlformats.org/officeDocument/2006/relationships/image" Target="../media/image72.jpeg"/><Relationship Id="rId10" Type="http://schemas.openxmlformats.org/officeDocument/2006/relationships/image" Target="../media/image21.jpeg"/><Relationship Id="rId19" Type="http://schemas.openxmlformats.org/officeDocument/2006/relationships/image" Target="../media/image30.jpeg"/><Relationship Id="rId31" Type="http://schemas.openxmlformats.org/officeDocument/2006/relationships/image" Target="../media/image42.jpeg"/><Relationship Id="rId44" Type="http://schemas.openxmlformats.org/officeDocument/2006/relationships/image" Target="../media/image55.png"/><Relationship Id="rId52" Type="http://schemas.openxmlformats.org/officeDocument/2006/relationships/image" Target="../media/image63.png"/><Relationship Id="rId60" Type="http://schemas.openxmlformats.org/officeDocument/2006/relationships/image" Target="../media/image71.jpeg"/><Relationship Id="rId65" Type="http://schemas.openxmlformats.org/officeDocument/2006/relationships/image" Target="../media/image76.png"/><Relationship Id="rId4" Type="http://schemas.openxmlformats.org/officeDocument/2006/relationships/image" Target="../media/image15.png"/><Relationship Id="rId9" Type="http://schemas.openxmlformats.org/officeDocument/2006/relationships/image" Target="../media/image20.jpeg"/><Relationship Id="rId14" Type="http://schemas.openxmlformats.org/officeDocument/2006/relationships/image" Target="../media/image25.jpeg"/><Relationship Id="rId22" Type="http://schemas.openxmlformats.org/officeDocument/2006/relationships/image" Target="../media/image33.jpeg"/><Relationship Id="rId27" Type="http://schemas.openxmlformats.org/officeDocument/2006/relationships/image" Target="../media/image38.jpeg"/><Relationship Id="rId30" Type="http://schemas.openxmlformats.org/officeDocument/2006/relationships/image" Target="../media/image41.png"/><Relationship Id="rId35" Type="http://schemas.openxmlformats.org/officeDocument/2006/relationships/image" Target="../media/image46.png"/><Relationship Id="rId43" Type="http://schemas.openxmlformats.org/officeDocument/2006/relationships/image" Target="../media/image54.png"/><Relationship Id="rId48" Type="http://schemas.openxmlformats.org/officeDocument/2006/relationships/image" Target="../media/image59.png"/><Relationship Id="rId56" Type="http://schemas.openxmlformats.org/officeDocument/2006/relationships/image" Target="../media/image67.jpeg"/><Relationship Id="rId64" Type="http://schemas.openxmlformats.org/officeDocument/2006/relationships/image" Target="../media/image75.png"/><Relationship Id="rId69" Type="http://schemas.openxmlformats.org/officeDocument/2006/relationships/image" Target="../media/image80.png"/><Relationship Id="rId8" Type="http://schemas.openxmlformats.org/officeDocument/2006/relationships/image" Target="../media/image19.jpeg"/><Relationship Id="rId51" Type="http://schemas.openxmlformats.org/officeDocument/2006/relationships/image" Target="../media/image62.jpeg"/><Relationship Id="rId3" Type="http://schemas.openxmlformats.org/officeDocument/2006/relationships/image" Target="../media/image14.png"/><Relationship Id="rId12" Type="http://schemas.openxmlformats.org/officeDocument/2006/relationships/image" Target="../media/image23.jpeg"/><Relationship Id="rId17" Type="http://schemas.openxmlformats.org/officeDocument/2006/relationships/image" Target="../media/image28.jpeg"/><Relationship Id="rId25" Type="http://schemas.openxmlformats.org/officeDocument/2006/relationships/image" Target="../media/image36.png"/><Relationship Id="rId33" Type="http://schemas.openxmlformats.org/officeDocument/2006/relationships/image" Target="../media/image44.png"/><Relationship Id="rId38" Type="http://schemas.openxmlformats.org/officeDocument/2006/relationships/image" Target="../media/image49.png"/><Relationship Id="rId46" Type="http://schemas.openxmlformats.org/officeDocument/2006/relationships/image" Target="../media/image57.png"/><Relationship Id="rId59" Type="http://schemas.openxmlformats.org/officeDocument/2006/relationships/image" Target="../media/image70.jpeg"/><Relationship Id="rId67" Type="http://schemas.openxmlformats.org/officeDocument/2006/relationships/image" Target="../media/image78.png"/><Relationship Id="rId20" Type="http://schemas.openxmlformats.org/officeDocument/2006/relationships/image" Target="../media/image31.jpeg"/><Relationship Id="rId41" Type="http://schemas.openxmlformats.org/officeDocument/2006/relationships/image" Target="../media/image52.png"/><Relationship Id="rId54" Type="http://schemas.openxmlformats.org/officeDocument/2006/relationships/image" Target="../media/image65.png"/><Relationship Id="rId62" Type="http://schemas.openxmlformats.org/officeDocument/2006/relationships/image" Target="../media/image73.png"/><Relationship Id="rId70"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80.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Natalie">
    <p:spTree>
      <p:nvGrpSpPr>
        <p:cNvPr id="1" name=""/>
        <p:cNvGrpSpPr/>
        <p:nvPr/>
      </p:nvGrpSpPr>
      <p:grpSpPr>
        <a:xfrm>
          <a:off x="0" y="0"/>
          <a:ext cx="0" cy="0"/>
          <a:chOff x="0" y="0"/>
          <a:chExt cx="0" cy="0"/>
        </a:xfrm>
      </p:grpSpPr>
      <p:pic>
        <p:nvPicPr>
          <p:cNvPr id="3" name="Picture 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 y="-2013"/>
            <a:ext cx="12188823" cy="6859643"/>
          </a:xfrm>
          <a:prstGeom prst="rect">
            <a:avLst/>
          </a:prstGeom>
        </p:spPr>
      </p:pic>
      <p:sp>
        <p:nvSpPr>
          <p:cNvPr id="9" name="Rectangle 8"/>
          <p:cNvSpPr/>
          <p:nvPr userDrawn="1"/>
        </p:nvSpPr>
        <p:spPr>
          <a:xfrm>
            <a:off x="0" y="1303020"/>
            <a:ext cx="12188825" cy="1165860"/>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ctrTitle"/>
          </p:nvPr>
        </p:nvSpPr>
        <p:spPr>
          <a:xfrm>
            <a:off x="641182" y="1525530"/>
            <a:ext cx="10918220" cy="369332"/>
          </a:xfrm>
        </p:spPr>
        <p:txBody>
          <a:bodyPr wrap="square" lIns="0" tIns="0" rIns="0" bIns="0">
            <a:spAutoFit/>
          </a:bodyPr>
          <a:lstStyle>
            <a:lvl1pPr>
              <a:defRPr>
                <a:solidFill>
                  <a:schemeClr val="bg1"/>
                </a:solidFill>
              </a:defRPr>
            </a:lvl1pPr>
          </a:lstStyle>
          <a:p>
            <a:r>
              <a:rPr lang="en-US" dirty="0"/>
              <a:t>Click to edit Master title style</a:t>
            </a:r>
          </a:p>
        </p:txBody>
      </p:sp>
      <p:sp>
        <p:nvSpPr>
          <p:cNvPr id="13" name="Subtitle 2"/>
          <p:cNvSpPr>
            <a:spLocks noGrp="1"/>
          </p:cNvSpPr>
          <p:nvPr>
            <p:ph type="subTitle" idx="1"/>
          </p:nvPr>
        </p:nvSpPr>
        <p:spPr>
          <a:xfrm>
            <a:off x="641182" y="1890011"/>
            <a:ext cx="10918220" cy="328295"/>
          </a:xfrm>
        </p:spPr>
        <p:txBody>
          <a:bodyPr wrap="square" lIns="0" tIns="0" rIns="0" bIns="0">
            <a:spAutoFit/>
          </a:bodyPr>
          <a:lstStyle>
            <a:lvl1pPr marL="0" indent="0" algn="l">
              <a:buNone/>
              <a:defRPr sz="2100">
                <a:solidFill>
                  <a:schemeClr val="bg1"/>
                </a:solidFill>
              </a:defRPr>
            </a:lvl1pPr>
            <a:lvl2pPr marL="544145" indent="0" algn="ctr">
              <a:buNone/>
              <a:defRPr>
                <a:solidFill>
                  <a:schemeClr val="tx1">
                    <a:tint val="75000"/>
                  </a:schemeClr>
                </a:solidFill>
              </a:defRPr>
            </a:lvl2pPr>
            <a:lvl3pPr marL="1088291" indent="0" algn="ctr">
              <a:buNone/>
              <a:defRPr>
                <a:solidFill>
                  <a:schemeClr val="tx1">
                    <a:tint val="75000"/>
                  </a:schemeClr>
                </a:solidFill>
              </a:defRPr>
            </a:lvl3pPr>
            <a:lvl4pPr marL="1632436" indent="0" algn="ctr">
              <a:buNone/>
              <a:defRPr>
                <a:solidFill>
                  <a:schemeClr val="tx1">
                    <a:tint val="75000"/>
                  </a:schemeClr>
                </a:solidFill>
              </a:defRPr>
            </a:lvl4pPr>
            <a:lvl5pPr marL="2176581" indent="0" algn="ctr">
              <a:buNone/>
              <a:defRPr>
                <a:solidFill>
                  <a:schemeClr val="tx1">
                    <a:tint val="75000"/>
                  </a:schemeClr>
                </a:solidFill>
              </a:defRPr>
            </a:lvl5pPr>
            <a:lvl6pPr marL="2720726" indent="0" algn="ctr">
              <a:buNone/>
              <a:defRPr>
                <a:solidFill>
                  <a:schemeClr val="tx1">
                    <a:tint val="75000"/>
                  </a:schemeClr>
                </a:solidFill>
              </a:defRPr>
            </a:lvl6pPr>
            <a:lvl7pPr marL="3264872" indent="0" algn="ctr">
              <a:buNone/>
              <a:defRPr>
                <a:solidFill>
                  <a:schemeClr val="tx1">
                    <a:tint val="75000"/>
                  </a:schemeClr>
                </a:solidFill>
              </a:defRPr>
            </a:lvl7pPr>
            <a:lvl8pPr marL="3809017" indent="0" algn="ctr">
              <a:buNone/>
              <a:defRPr>
                <a:solidFill>
                  <a:schemeClr val="tx1">
                    <a:tint val="75000"/>
                  </a:schemeClr>
                </a:solidFill>
              </a:defRPr>
            </a:lvl8pPr>
            <a:lvl9pPr marL="4353162" indent="0" algn="ctr">
              <a:buNone/>
              <a:defRPr>
                <a:solidFill>
                  <a:schemeClr val="tx1">
                    <a:tint val="75000"/>
                  </a:schemeClr>
                </a:solidFill>
              </a:defRPr>
            </a:lvl9pPr>
          </a:lstStyle>
          <a:p>
            <a:r>
              <a:rPr lang="en-US" dirty="0"/>
              <a:t>Click to edit Master subtitle style</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1182" y="-2383"/>
            <a:ext cx="417909" cy="685799"/>
          </a:xfrm>
          <a:prstGeom prst="rect">
            <a:avLst/>
          </a:prstGeom>
        </p:spPr>
      </p:pic>
    </p:spTree>
    <p:extLst>
      <p:ext uri="{BB962C8B-B14F-4D97-AF65-F5344CB8AC3E}">
        <p14:creationId xmlns:p14="http://schemas.microsoft.com/office/powerpoint/2010/main" val="2537427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White end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6522" y="2447346"/>
            <a:ext cx="1414469" cy="1947672"/>
          </a:xfrm>
          <a:prstGeom prst="rect">
            <a:avLst/>
          </a:prstGeom>
        </p:spPr>
      </p:pic>
      <p:pic>
        <p:nvPicPr>
          <p:cNvPr id="3" name="Picture 2"/>
          <p:cNvPicPr>
            <a:picLocks noChangeAspect="1"/>
          </p:cNvPicPr>
          <p:nvPr userDrawn="1"/>
        </p:nvPicPr>
        <p:blipFill>
          <a:blip r:embed="rId3"/>
          <a:stretch>
            <a:fillRect/>
          </a:stretch>
        </p:blipFill>
        <p:spPr>
          <a:xfrm>
            <a:off x="3811915" y="5947275"/>
            <a:ext cx="4563682" cy="303039"/>
          </a:xfrm>
          <a:prstGeom prst="rect">
            <a:avLst/>
          </a:prstGeom>
        </p:spPr>
      </p:pic>
    </p:spTree>
    <p:extLst>
      <p:ext uri="{BB962C8B-B14F-4D97-AF65-F5344CB8AC3E}">
        <p14:creationId xmlns:p14="http://schemas.microsoft.com/office/powerpoint/2010/main" val="2387255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grpSp>
        <p:nvGrpSpPr>
          <p:cNvPr id="2" name="Group 1"/>
          <p:cNvGrpSpPr/>
          <p:nvPr userDrawn="1"/>
        </p:nvGrpSpPr>
        <p:grpSpPr>
          <a:xfrm>
            <a:off x="1" y="0"/>
            <a:ext cx="12199619" cy="6858000"/>
            <a:chOff x="0" y="0"/>
            <a:chExt cx="12199619" cy="685800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9619" cy="6858000"/>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21690" y="6299002"/>
              <a:ext cx="835068" cy="365760"/>
            </a:xfrm>
            <a:prstGeom prst="rect">
              <a:avLst/>
            </a:prstGeom>
          </p:spPr>
        </p:pic>
      </p:grpSp>
      <p:sp>
        <p:nvSpPr>
          <p:cNvPr id="9" name="Rectangle 8"/>
          <p:cNvSpPr/>
          <p:nvPr userDrawn="1"/>
        </p:nvSpPr>
        <p:spPr>
          <a:xfrm>
            <a:off x="1" y="1303020"/>
            <a:ext cx="12188825" cy="1165860"/>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0" name="Title 1"/>
          <p:cNvSpPr>
            <a:spLocks noGrp="1"/>
          </p:cNvSpPr>
          <p:nvPr>
            <p:ph type="ctrTitle"/>
          </p:nvPr>
        </p:nvSpPr>
        <p:spPr>
          <a:xfrm>
            <a:off x="641182" y="1463977"/>
            <a:ext cx="10918220" cy="492443"/>
          </a:xfrm>
        </p:spPr>
        <p:txBody>
          <a:bodyPr wrap="square" lIns="0" tIns="0" rIns="0" bIns="0">
            <a:spAutoFit/>
          </a:bodyPr>
          <a:lstStyle>
            <a:lvl1pPr>
              <a:defRPr>
                <a:solidFill>
                  <a:schemeClr val="bg1"/>
                </a:solidFill>
                <a:latin typeface="Adobe Clean Light" pitchFamily="34" charset="0"/>
              </a:defRPr>
            </a:lvl1pPr>
          </a:lstStyle>
          <a:p>
            <a:r>
              <a:rPr lang="en-US"/>
              <a:t>Click to edit Master title style</a:t>
            </a:r>
            <a:endParaRPr lang="en-US" dirty="0"/>
          </a:p>
        </p:txBody>
      </p:sp>
      <p:sp>
        <p:nvSpPr>
          <p:cNvPr id="14" name="Subtitle 2"/>
          <p:cNvSpPr>
            <a:spLocks noGrp="1"/>
          </p:cNvSpPr>
          <p:nvPr>
            <p:ph type="subTitle" idx="1"/>
          </p:nvPr>
        </p:nvSpPr>
        <p:spPr>
          <a:xfrm>
            <a:off x="641182" y="1990493"/>
            <a:ext cx="10918220" cy="328295"/>
          </a:xfrm>
        </p:spPr>
        <p:txBody>
          <a:bodyPr wrap="square" lIns="0" tIns="0" rIns="0" bIns="0">
            <a:spAutoFit/>
          </a:bodyPr>
          <a:lstStyle>
            <a:lvl1pPr marL="0" indent="0" algn="l">
              <a:buNone/>
              <a:defRPr sz="2099">
                <a:solidFill>
                  <a:schemeClr val="bg2">
                    <a:lumMod val="90000"/>
                  </a:schemeClr>
                </a:solidFill>
              </a:defRPr>
            </a:lvl1pPr>
            <a:lvl2pPr marL="543982" indent="0" algn="ctr">
              <a:buNone/>
              <a:defRPr>
                <a:solidFill>
                  <a:schemeClr val="tx1">
                    <a:tint val="75000"/>
                  </a:schemeClr>
                </a:solidFill>
              </a:defRPr>
            </a:lvl2pPr>
            <a:lvl3pPr marL="1087965" indent="0" algn="ctr">
              <a:buNone/>
              <a:defRPr>
                <a:solidFill>
                  <a:schemeClr val="tx1">
                    <a:tint val="75000"/>
                  </a:schemeClr>
                </a:solidFill>
              </a:defRPr>
            </a:lvl3pPr>
            <a:lvl4pPr marL="1631946" indent="0" algn="ctr">
              <a:buNone/>
              <a:defRPr>
                <a:solidFill>
                  <a:schemeClr val="tx1">
                    <a:tint val="75000"/>
                  </a:schemeClr>
                </a:solidFill>
              </a:defRPr>
            </a:lvl4pPr>
            <a:lvl5pPr marL="2175928" indent="0" algn="ctr">
              <a:buNone/>
              <a:defRPr>
                <a:solidFill>
                  <a:schemeClr val="tx1">
                    <a:tint val="75000"/>
                  </a:schemeClr>
                </a:solidFill>
              </a:defRPr>
            </a:lvl5pPr>
            <a:lvl6pPr marL="2719910" indent="0" algn="ctr">
              <a:buNone/>
              <a:defRPr>
                <a:solidFill>
                  <a:schemeClr val="tx1">
                    <a:tint val="75000"/>
                  </a:schemeClr>
                </a:solidFill>
              </a:defRPr>
            </a:lvl6pPr>
            <a:lvl7pPr marL="3263893" indent="0" algn="ctr">
              <a:buNone/>
              <a:defRPr>
                <a:solidFill>
                  <a:schemeClr val="tx1">
                    <a:tint val="75000"/>
                  </a:schemeClr>
                </a:solidFill>
              </a:defRPr>
            </a:lvl7pPr>
            <a:lvl8pPr marL="3807874" indent="0" algn="ctr">
              <a:buNone/>
              <a:defRPr>
                <a:solidFill>
                  <a:schemeClr val="tx1">
                    <a:tint val="75000"/>
                  </a:schemeClr>
                </a:solidFill>
              </a:defRPr>
            </a:lvl8pPr>
            <a:lvl9pPr marL="4351856"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41182" y="-2359"/>
            <a:ext cx="417909" cy="685750"/>
          </a:xfrm>
          <a:prstGeom prst="rect">
            <a:avLst/>
          </a:prstGeom>
        </p:spPr>
      </p:pic>
    </p:spTree>
    <p:extLst>
      <p:ext uri="{BB962C8B-B14F-4D97-AF65-F5344CB8AC3E}">
        <p14:creationId xmlns:p14="http://schemas.microsoft.com/office/powerpoint/2010/main" val="3145783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pSp>
        <p:nvGrpSpPr>
          <p:cNvPr id="3" name="Group 2"/>
          <p:cNvGrpSpPr/>
          <p:nvPr userDrawn="1"/>
        </p:nvGrpSpPr>
        <p:grpSpPr>
          <a:xfrm>
            <a:off x="128" y="0"/>
            <a:ext cx="12188824" cy="6858000"/>
            <a:chOff x="128" y="0"/>
            <a:chExt cx="12188824" cy="685800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28" y="0"/>
              <a:ext cx="12188824" cy="6858000"/>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21690" y="6299002"/>
              <a:ext cx="835068" cy="365760"/>
            </a:xfrm>
            <a:prstGeom prst="rect">
              <a:avLst/>
            </a:prstGeom>
          </p:spPr>
        </p:pic>
      </p:grpSp>
      <p:sp>
        <p:nvSpPr>
          <p:cNvPr id="10" name="Rectangle 9"/>
          <p:cNvSpPr/>
          <p:nvPr userDrawn="1"/>
        </p:nvSpPr>
        <p:spPr>
          <a:xfrm>
            <a:off x="128" y="1303020"/>
            <a:ext cx="12188825" cy="1165860"/>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Title 1"/>
          <p:cNvSpPr>
            <a:spLocks noGrp="1"/>
          </p:cNvSpPr>
          <p:nvPr>
            <p:ph type="ctrTitle"/>
          </p:nvPr>
        </p:nvSpPr>
        <p:spPr>
          <a:xfrm>
            <a:off x="641182" y="1463977"/>
            <a:ext cx="10918220" cy="492443"/>
          </a:xfrm>
        </p:spPr>
        <p:txBody>
          <a:bodyPr wrap="square" lIns="0" tIns="0" rIns="0" bIns="0">
            <a:spAutoFit/>
          </a:bodyPr>
          <a:lstStyle>
            <a:lvl1pPr>
              <a:defRPr>
                <a:solidFill>
                  <a:schemeClr val="bg1"/>
                </a:solidFill>
                <a:latin typeface="Adobe Clean Light" pitchFamily="34" charset="0"/>
              </a:defRPr>
            </a:lvl1pPr>
          </a:lstStyle>
          <a:p>
            <a:r>
              <a:rPr lang="en-US"/>
              <a:t>Click to edit Master title style</a:t>
            </a:r>
            <a:endParaRPr lang="en-US" dirty="0"/>
          </a:p>
        </p:txBody>
      </p:sp>
      <p:sp>
        <p:nvSpPr>
          <p:cNvPr id="15" name="Subtitle 2"/>
          <p:cNvSpPr>
            <a:spLocks noGrp="1"/>
          </p:cNvSpPr>
          <p:nvPr>
            <p:ph type="subTitle" idx="1"/>
          </p:nvPr>
        </p:nvSpPr>
        <p:spPr>
          <a:xfrm>
            <a:off x="641182" y="1993394"/>
            <a:ext cx="10918220" cy="328295"/>
          </a:xfrm>
        </p:spPr>
        <p:txBody>
          <a:bodyPr wrap="square" lIns="0" tIns="0" rIns="0" bIns="0">
            <a:spAutoFit/>
          </a:bodyPr>
          <a:lstStyle>
            <a:lvl1pPr marL="0" indent="0" algn="l">
              <a:buNone/>
              <a:defRPr sz="2099">
                <a:solidFill>
                  <a:schemeClr val="bg2">
                    <a:lumMod val="90000"/>
                  </a:schemeClr>
                </a:solidFill>
              </a:defRPr>
            </a:lvl1pPr>
            <a:lvl2pPr marL="543982" indent="0" algn="ctr">
              <a:buNone/>
              <a:defRPr>
                <a:solidFill>
                  <a:schemeClr val="tx1">
                    <a:tint val="75000"/>
                  </a:schemeClr>
                </a:solidFill>
              </a:defRPr>
            </a:lvl2pPr>
            <a:lvl3pPr marL="1087965" indent="0" algn="ctr">
              <a:buNone/>
              <a:defRPr>
                <a:solidFill>
                  <a:schemeClr val="tx1">
                    <a:tint val="75000"/>
                  </a:schemeClr>
                </a:solidFill>
              </a:defRPr>
            </a:lvl3pPr>
            <a:lvl4pPr marL="1631946" indent="0" algn="ctr">
              <a:buNone/>
              <a:defRPr>
                <a:solidFill>
                  <a:schemeClr val="tx1">
                    <a:tint val="75000"/>
                  </a:schemeClr>
                </a:solidFill>
              </a:defRPr>
            </a:lvl4pPr>
            <a:lvl5pPr marL="2175928" indent="0" algn="ctr">
              <a:buNone/>
              <a:defRPr>
                <a:solidFill>
                  <a:schemeClr val="tx1">
                    <a:tint val="75000"/>
                  </a:schemeClr>
                </a:solidFill>
              </a:defRPr>
            </a:lvl5pPr>
            <a:lvl6pPr marL="2719910" indent="0" algn="ctr">
              <a:buNone/>
              <a:defRPr>
                <a:solidFill>
                  <a:schemeClr val="tx1">
                    <a:tint val="75000"/>
                  </a:schemeClr>
                </a:solidFill>
              </a:defRPr>
            </a:lvl6pPr>
            <a:lvl7pPr marL="3263893" indent="0" algn="ctr">
              <a:buNone/>
              <a:defRPr>
                <a:solidFill>
                  <a:schemeClr val="tx1">
                    <a:tint val="75000"/>
                  </a:schemeClr>
                </a:solidFill>
              </a:defRPr>
            </a:lvl7pPr>
            <a:lvl8pPr marL="3807874" indent="0" algn="ctr">
              <a:buNone/>
              <a:defRPr>
                <a:solidFill>
                  <a:schemeClr val="tx1">
                    <a:tint val="75000"/>
                  </a:schemeClr>
                </a:solidFill>
              </a:defRPr>
            </a:lvl8pPr>
            <a:lvl9pPr marL="4351856"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41182" y="-2359"/>
            <a:ext cx="417909" cy="685750"/>
          </a:xfrm>
          <a:prstGeom prst="rect">
            <a:avLst/>
          </a:prstGeom>
        </p:spPr>
      </p:pic>
    </p:spTree>
    <p:extLst>
      <p:ext uri="{BB962C8B-B14F-4D97-AF65-F5344CB8AC3E}">
        <p14:creationId xmlns:p14="http://schemas.microsoft.com/office/powerpoint/2010/main" val="3869133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White - Top &amp; Bottom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a:latin typeface="Adobe Clean Light" panose="020B0303020404020204" pitchFamily="34" charset="0"/>
              </a:defRPr>
            </a:lvl2pPr>
            <a:lvl3pPr>
              <a:defRPr>
                <a:latin typeface="Adobe Clean Light" panose="020B0303020404020204" pitchFamily="34" charset="0"/>
              </a:defRPr>
            </a:lvl3pPr>
            <a:lvl4pPr>
              <a:defRPr>
                <a:latin typeface="Adobe Clean Light" panose="020B0303020404020204" pitchFamily="34" charset="0"/>
              </a:defRPr>
            </a:lvl4pPr>
            <a:lvl5pPr>
              <a:defRPr>
                <a:latin typeface="Adobe Clean Light" panose="020B03030204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3B8D6CA-D4AF-4FDC-9641-A8569C957DEB}" type="datetime1">
              <a:rPr lang="en-US" smtClean="0"/>
              <a:pPr/>
              <a:t>7/23/2019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90156F56-D5AE-4C6F-B826-C69D1BC521BB}" type="slidenum">
              <a:rPr lang="en-US" smtClean="0"/>
              <a:pPr algn="ctr"/>
              <a:t>‹#›</a:t>
            </a:fld>
            <a:endParaRPr lang="en-US" dirty="0"/>
          </a:p>
        </p:txBody>
      </p:sp>
    </p:spTree>
    <p:extLst>
      <p:ext uri="{BB962C8B-B14F-4D97-AF65-F5344CB8AC3E}">
        <p14:creationId xmlns:p14="http://schemas.microsoft.com/office/powerpoint/2010/main" val="1799708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White - Top &amp; Bottom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B8D6CA-D4AF-4FDC-9641-A8569C957DEB}" type="datetime1">
              <a:rPr lang="en-US" smtClean="0"/>
              <a:pPr/>
              <a:t>7/23/2019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90156F56-D5AE-4C6F-B826-C69D1BC521BB}" type="slidenum">
              <a:rPr lang="en-US" smtClean="0"/>
              <a:pPr algn="ctr"/>
              <a:t>‹#›</a:t>
            </a:fld>
            <a:endParaRPr lang="en-US" dirty="0"/>
          </a:p>
        </p:txBody>
      </p:sp>
    </p:spTree>
    <p:extLst>
      <p:ext uri="{BB962C8B-B14F-4D97-AF65-F5344CB8AC3E}">
        <p14:creationId xmlns:p14="http://schemas.microsoft.com/office/powerpoint/2010/main" val="1898020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White - Bottom Graphic">
    <p:spTree>
      <p:nvGrpSpPr>
        <p:cNvPr id="1" name=""/>
        <p:cNvGrpSpPr/>
        <p:nvPr/>
      </p:nvGrpSpPr>
      <p:grpSpPr>
        <a:xfrm>
          <a:off x="0" y="0"/>
          <a:ext cx="0" cy="0"/>
          <a:chOff x="0" y="0"/>
          <a:chExt cx="0" cy="0"/>
        </a:xfrm>
      </p:grpSpPr>
      <p:sp>
        <p:nvSpPr>
          <p:cNvPr id="8" name="Rectangle 7"/>
          <p:cNvSpPr/>
          <p:nvPr userDrawn="1"/>
        </p:nvSpPr>
        <p:spPr>
          <a:xfrm>
            <a:off x="0" y="0"/>
            <a:ext cx="12192002" cy="6442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B8D6CA-D4AF-4FDC-9641-A8569C957DEB}" type="datetime1">
              <a:rPr lang="en-US" smtClean="0"/>
              <a:pPr/>
              <a:t>7/23/2019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90156F56-D5AE-4C6F-B826-C69D1BC521BB}" type="slidenum">
              <a:rPr lang="en-US" smtClean="0"/>
              <a:pPr algn="ctr"/>
              <a:t>‹#›</a:t>
            </a:fld>
            <a:endParaRPr lang="en-US" dirty="0"/>
          </a:p>
        </p:txBody>
      </p:sp>
    </p:spTree>
    <p:extLst>
      <p:ext uri="{BB962C8B-B14F-4D97-AF65-F5344CB8AC3E}">
        <p14:creationId xmlns:p14="http://schemas.microsoft.com/office/powerpoint/2010/main" val="3927373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White - No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lang="en-US" smtClean="0">
                <a:solidFill>
                  <a:schemeClr val="tx1">
                    <a:lumMod val="75000"/>
                    <a:lumOff val="25000"/>
                  </a:schemeClr>
                </a:solidFill>
              </a:defRPr>
            </a:lvl1pPr>
          </a:lstStyle>
          <a:p>
            <a:fld id="{B3B8D6CA-D4AF-4FDC-9641-A8569C957DEB}" type="datetime1">
              <a:rPr lang="en-US" smtClean="0"/>
              <a:pPr/>
              <a:t>7/23/2019</a:t>
            </a:fld>
            <a:endParaRPr lang="en-US" dirty="0"/>
          </a:p>
        </p:txBody>
      </p:sp>
      <p:sp>
        <p:nvSpPr>
          <p:cNvPr id="5" name="Footer Placeholder 4"/>
          <p:cNvSpPr>
            <a:spLocks noGrp="1"/>
          </p:cNvSpPr>
          <p:nvPr>
            <p:ph type="ftr" sz="quarter" idx="11"/>
          </p:nvPr>
        </p:nvSpPr>
        <p:spPr/>
        <p:txBody>
          <a:bodyPr/>
          <a:lstStyle>
            <a:lvl1pPr>
              <a:defRPr lang="en-US">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lang="en-US" smtClean="0">
                <a:solidFill>
                  <a:schemeClr val="tx1">
                    <a:lumMod val="75000"/>
                    <a:lumOff val="25000"/>
                  </a:schemeClr>
                </a:solidFill>
              </a:defRPr>
            </a:lvl1pPr>
          </a:lstStyle>
          <a:p>
            <a:pPr algn="ctr"/>
            <a:fld id="{90156F56-D5AE-4C6F-B826-C69D1BC521BB}" type="slidenum">
              <a:rPr lang="en-US" smtClean="0"/>
              <a:pPr algn="ctr"/>
              <a:t>‹#›</a:t>
            </a:fld>
            <a:endParaRPr lang="en-US" dirty="0"/>
          </a:p>
        </p:txBody>
      </p:sp>
      <p:sp>
        <p:nvSpPr>
          <p:cNvPr id="9" name="Rectangle 21"/>
          <p:cNvSpPr>
            <a:spLocks noChangeArrowheads="1"/>
          </p:cNvSpPr>
          <p:nvPr userDrawn="1"/>
        </p:nvSpPr>
        <p:spPr bwMode="auto">
          <a:xfrm>
            <a:off x="304721" y="6487239"/>
            <a:ext cx="5181679" cy="107722"/>
          </a:xfrm>
          <a:prstGeom prst="rect">
            <a:avLst/>
          </a:prstGeom>
          <a:noFill/>
          <a:ln w="9525">
            <a:noFill/>
            <a:miter lim="800000"/>
            <a:headEnd/>
            <a:tailEnd/>
          </a:ln>
        </p:spPr>
        <p:txBody>
          <a:bodyPr wrap="square" lIns="0" tIns="0" rIns="0" bIns="0" anchor="b">
            <a:spAutoFit/>
          </a:bodyPr>
          <a:lstStyle/>
          <a:p>
            <a:r>
              <a:rPr lang="en-US" sz="700" dirty="0">
                <a:solidFill>
                  <a:schemeClr val="tx1">
                    <a:lumMod val="75000"/>
                    <a:lumOff val="25000"/>
                  </a:schemeClr>
                </a:solidFill>
                <a:latin typeface="Adobe Clean" pitchFamily="-111" charset="0"/>
              </a:rPr>
              <a:t>© 2015 Adobe Systems Incorporated.  All Rights Reserved.  Adobe Confidential.</a:t>
            </a:r>
          </a:p>
        </p:txBody>
      </p:sp>
      <p:pic>
        <p:nvPicPr>
          <p:cNvPr id="11" name="Picture 10"/>
          <p:cNvPicPr>
            <a:picLocks noChangeAspect="1"/>
          </p:cNvPicPr>
          <p:nvPr userDrawn="1"/>
        </p:nvPicPr>
        <p:blipFill>
          <a:blip r:embed="rId2" cstate="email">
            <a:duotone>
              <a:prstClr val="black"/>
              <a:schemeClr val="tx2">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1696698" y="6528877"/>
            <a:ext cx="187408" cy="258055"/>
          </a:xfrm>
          <a:prstGeom prst="rect">
            <a:avLst/>
          </a:prstGeom>
        </p:spPr>
      </p:pic>
    </p:spTree>
    <p:extLst>
      <p:ext uri="{BB962C8B-B14F-4D97-AF65-F5344CB8AC3E}">
        <p14:creationId xmlns:p14="http://schemas.microsoft.com/office/powerpoint/2010/main" val="4252561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Gray - Top &amp; Bottom Graphic">
    <p:spTree>
      <p:nvGrpSpPr>
        <p:cNvPr id="1" name=""/>
        <p:cNvGrpSpPr/>
        <p:nvPr/>
      </p:nvGrpSpPr>
      <p:grpSpPr>
        <a:xfrm>
          <a:off x="0" y="0"/>
          <a:ext cx="0" cy="0"/>
          <a:chOff x="0" y="0"/>
          <a:chExt cx="0" cy="0"/>
        </a:xfrm>
      </p:grpSpPr>
      <p:sp>
        <p:nvSpPr>
          <p:cNvPr id="13" name="Rectangle 5"/>
          <p:cNvSpPr>
            <a:spLocks noChangeArrowheads="1"/>
          </p:cNvSpPr>
          <p:nvPr userDrawn="1"/>
        </p:nvSpPr>
        <p:spPr bwMode="auto">
          <a:xfrm>
            <a:off x="1" y="225630"/>
            <a:ext cx="12188825" cy="6216734"/>
          </a:xfrm>
          <a:prstGeom prst="rect">
            <a:avLst/>
          </a:prstGeom>
          <a:solidFill>
            <a:srgbClr val="5D676A"/>
          </a:solidFill>
          <a:ln w="12700">
            <a:miter lim="400000"/>
          </a:ln>
        </p:spPr>
        <p:txBody>
          <a:bodyPr lIns="0" tIns="0" rIns="0" bIns="0" anchor="ctr"/>
          <a:lstStyle/>
          <a:p>
            <a:pPr lvl="0" algn="ctr" defTabSz="825252"/>
            <a:endParaRPr lang="en-US" sz="3599">
              <a:solidFill>
                <a:srgbClr val="FFFFFF"/>
              </a:solidFill>
              <a:latin typeface="+mj-lt"/>
              <a:ea typeface="+mj-ea"/>
              <a:cs typeface="+mj-cs"/>
              <a:sym typeface="Helvetica Light"/>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B8D6CA-D4AF-4FDC-9641-A8569C957DEB}" type="datetime1">
              <a:rPr lang="en-US" smtClean="0"/>
              <a:pPr/>
              <a:t>7/23/2019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90156F56-D5AE-4C6F-B826-C69D1BC521BB}" type="slidenum">
              <a:rPr lang="en-US" smtClean="0"/>
              <a:pPr algn="ctr"/>
              <a:t>‹#›</a:t>
            </a:fld>
            <a:endParaRPr lang="en-US" dirty="0"/>
          </a:p>
        </p:txBody>
      </p:sp>
    </p:spTree>
    <p:extLst>
      <p:ext uri="{BB962C8B-B14F-4D97-AF65-F5344CB8AC3E}">
        <p14:creationId xmlns:p14="http://schemas.microsoft.com/office/powerpoint/2010/main" val="1470448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Gray - Bottom Graphic">
    <p:spTree>
      <p:nvGrpSpPr>
        <p:cNvPr id="1" name=""/>
        <p:cNvGrpSpPr/>
        <p:nvPr/>
      </p:nvGrpSpPr>
      <p:grpSpPr>
        <a:xfrm>
          <a:off x="0" y="0"/>
          <a:ext cx="0" cy="0"/>
          <a:chOff x="0" y="0"/>
          <a:chExt cx="0" cy="0"/>
        </a:xfrm>
      </p:grpSpPr>
      <p:sp>
        <p:nvSpPr>
          <p:cNvPr id="12" name="Rectangle 11"/>
          <p:cNvSpPr/>
          <p:nvPr userDrawn="1"/>
        </p:nvSpPr>
        <p:spPr>
          <a:xfrm>
            <a:off x="0" y="0"/>
            <a:ext cx="12192002" cy="6442076"/>
          </a:xfrm>
          <a:prstGeom prst="rect">
            <a:avLst/>
          </a:prstGeom>
          <a:solidFill>
            <a:srgbClr val="5D6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B8D6CA-D4AF-4FDC-9641-A8569C957DEB}" type="datetime1">
              <a:rPr lang="en-US" smtClean="0"/>
              <a:pPr/>
              <a:t>7/23/2019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90156F56-D5AE-4C6F-B826-C69D1BC521BB}" type="slidenum">
              <a:rPr lang="en-US" smtClean="0"/>
              <a:pPr algn="ctr"/>
              <a:t>‹#›</a:t>
            </a:fld>
            <a:endParaRPr lang="en-US" dirty="0"/>
          </a:p>
        </p:txBody>
      </p:sp>
    </p:spTree>
    <p:extLst>
      <p:ext uri="{BB962C8B-B14F-4D97-AF65-F5344CB8AC3E}">
        <p14:creationId xmlns:p14="http://schemas.microsoft.com/office/powerpoint/2010/main" val="2072067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Gray - No Graphic">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1" y="0"/>
            <a:ext cx="12188825" cy="6858000"/>
          </a:xfrm>
          <a:prstGeom prst="rect">
            <a:avLst/>
          </a:prstGeom>
          <a:solidFill>
            <a:srgbClr val="5D676A"/>
          </a:solidFill>
          <a:ln w="12700">
            <a:miter lim="400000"/>
          </a:ln>
        </p:spPr>
        <p:txBody>
          <a:bodyPr lIns="0" tIns="0" rIns="0" bIns="0" anchor="ctr"/>
          <a:lstStyle/>
          <a:p>
            <a:pPr lvl="0" algn="ctr" defTabSz="825252"/>
            <a:endParaRPr lang="en-US" sz="3599">
              <a:solidFill>
                <a:srgbClr val="FFFFFF"/>
              </a:solidFill>
              <a:latin typeface="+mj-lt"/>
              <a:ea typeface="+mj-ea"/>
              <a:cs typeface="+mj-cs"/>
              <a:sym typeface="Helvetica Light"/>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B8D6CA-D4AF-4FDC-9641-A8569C957DEB}" type="datetime1">
              <a:rPr lang="en-US" smtClean="0"/>
              <a:pPr/>
              <a:t>7/23/2019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90156F56-D5AE-4C6F-B826-C69D1BC521BB}" type="slidenum">
              <a:rPr lang="en-US" smtClean="0"/>
              <a:pPr algn="ctr"/>
              <a:t>‹#›</a:t>
            </a:fld>
            <a:endParaRPr lang="en-US" dirty="0"/>
          </a:p>
        </p:txBody>
      </p:sp>
      <p:sp>
        <p:nvSpPr>
          <p:cNvPr id="10" name="Rectangle 21"/>
          <p:cNvSpPr>
            <a:spLocks noChangeArrowheads="1"/>
          </p:cNvSpPr>
          <p:nvPr userDrawn="1"/>
        </p:nvSpPr>
        <p:spPr bwMode="auto">
          <a:xfrm>
            <a:off x="304721" y="6487239"/>
            <a:ext cx="5181679" cy="107722"/>
          </a:xfrm>
          <a:prstGeom prst="rect">
            <a:avLst/>
          </a:prstGeom>
          <a:noFill/>
          <a:ln w="9525">
            <a:noFill/>
            <a:miter lim="800000"/>
            <a:headEnd/>
            <a:tailEnd/>
          </a:ln>
        </p:spPr>
        <p:txBody>
          <a:bodyPr wrap="square" lIns="0" tIns="0" rIns="0" bIns="0" anchor="b">
            <a:spAutoFit/>
          </a:bodyPr>
          <a:lstStyle/>
          <a:p>
            <a:r>
              <a:rPr lang="en-US" sz="700" dirty="0">
                <a:solidFill>
                  <a:srgbClr val="FFFFFF"/>
                </a:solidFill>
                <a:latin typeface="Adobe Clean" pitchFamily="-111" charset="0"/>
              </a:rPr>
              <a:t>© 2015 Adobe Systems Incorporated.  All Rights Reserved.  Adobe Confidential.</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96698" y="6528877"/>
            <a:ext cx="187408" cy="258055"/>
          </a:xfrm>
          <a:prstGeom prst="rect">
            <a:avLst/>
          </a:prstGeom>
        </p:spPr>
      </p:pic>
    </p:spTree>
    <p:extLst>
      <p:ext uri="{BB962C8B-B14F-4D97-AF65-F5344CB8AC3E}">
        <p14:creationId xmlns:p14="http://schemas.microsoft.com/office/powerpoint/2010/main" val="841120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0" y="0"/>
            <a:ext cx="12188825" cy="1296988"/>
          </a:xfrm>
          <a:prstGeom prst="rect">
            <a:avLst/>
          </a:prstGeom>
          <a:solidFill>
            <a:srgbClr val="3743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pitchFamily="-111" charset="-128"/>
            </a:endParaRPr>
          </a:p>
        </p:txBody>
      </p:sp>
      <p:sp>
        <p:nvSpPr>
          <p:cNvPr id="9" name="Rectangle 8"/>
          <p:cNvSpPr/>
          <p:nvPr/>
        </p:nvSpPr>
        <p:spPr>
          <a:xfrm>
            <a:off x="0" y="2438401"/>
            <a:ext cx="12188825" cy="4003675"/>
          </a:xfrm>
          <a:prstGeom prst="rect">
            <a:avLst/>
          </a:prstGeom>
          <a:solidFill>
            <a:srgbClr val="698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Footer Text</a:t>
            </a:r>
          </a:p>
        </p:txBody>
      </p:sp>
      <p:sp>
        <p:nvSpPr>
          <p:cNvPr id="6" name="Slide Number Placeholder 5"/>
          <p:cNvSpPr>
            <a:spLocks noGrp="1"/>
          </p:cNvSpPr>
          <p:nvPr>
            <p:ph type="sldNum" sz="quarter" idx="12"/>
          </p:nvPr>
        </p:nvSpPr>
        <p:spPr/>
        <p:txBody>
          <a:bodyPr/>
          <a:lstStyle>
            <a:lvl1pPr algn="ctr">
              <a:defRPr/>
            </a:lvl1pPr>
          </a:lstStyle>
          <a:p>
            <a:fld id="{90156F56-D5AE-4C6F-B826-C69D1BC521BB}" type="slidenum">
              <a:rPr lang="en-US" smtClean="0"/>
              <a:pPr/>
              <a:t>‹#›</a:t>
            </a:fld>
            <a:endParaRPr lang="en-US"/>
          </a:p>
        </p:txBody>
      </p:sp>
      <p:sp>
        <p:nvSpPr>
          <p:cNvPr id="10" name="Rectangle 9"/>
          <p:cNvSpPr/>
          <p:nvPr/>
        </p:nvSpPr>
        <p:spPr>
          <a:xfrm>
            <a:off x="11609355" y="6505732"/>
            <a:ext cx="579469" cy="352269"/>
          </a:xfrm>
          <a:prstGeom prst="rect">
            <a:avLst/>
          </a:prstGeom>
          <a:solidFill>
            <a:srgbClr val="3743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pitchFamily="-111" charset="-128"/>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1182" y="-2383"/>
            <a:ext cx="417909" cy="685799"/>
          </a:xfrm>
          <a:prstGeom prst="rect">
            <a:avLst/>
          </a:prstGeom>
        </p:spPr>
      </p:pic>
      <p:sp>
        <p:nvSpPr>
          <p:cNvPr id="16" name="Title 1"/>
          <p:cNvSpPr>
            <a:spLocks noGrp="1"/>
          </p:cNvSpPr>
          <p:nvPr>
            <p:ph type="ctrTitle"/>
          </p:nvPr>
        </p:nvSpPr>
        <p:spPr>
          <a:xfrm>
            <a:off x="641182" y="1525530"/>
            <a:ext cx="10918220" cy="369332"/>
          </a:xfrm>
        </p:spPr>
        <p:txBody>
          <a:bodyPr wrap="square" lIns="0" tIns="0" rIns="0" bIns="0">
            <a:spAutoFit/>
          </a:bodyPr>
          <a:lstStyle>
            <a:lvl1pPr>
              <a:defRPr>
                <a:solidFill>
                  <a:schemeClr val="tx1"/>
                </a:solidFill>
              </a:defRPr>
            </a:lvl1pPr>
          </a:lstStyle>
          <a:p>
            <a:r>
              <a:rPr lang="en-US" dirty="0"/>
              <a:t>Click to edit Master title style</a:t>
            </a:r>
          </a:p>
        </p:txBody>
      </p:sp>
      <p:sp>
        <p:nvSpPr>
          <p:cNvPr id="17" name="Subtitle 2"/>
          <p:cNvSpPr>
            <a:spLocks noGrp="1"/>
          </p:cNvSpPr>
          <p:nvPr>
            <p:ph type="subTitle" idx="1"/>
          </p:nvPr>
        </p:nvSpPr>
        <p:spPr>
          <a:xfrm>
            <a:off x="641182" y="1890011"/>
            <a:ext cx="10918220" cy="328295"/>
          </a:xfrm>
        </p:spPr>
        <p:txBody>
          <a:bodyPr wrap="square" lIns="0" tIns="0" rIns="0" bIns="0">
            <a:spAutoFit/>
          </a:bodyPr>
          <a:lstStyle>
            <a:lvl1pPr marL="0" indent="0" algn="l">
              <a:buNone/>
              <a:defRPr sz="2100">
                <a:solidFill>
                  <a:schemeClr val="tx2"/>
                </a:solidFill>
              </a:defRPr>
            </a:lvl1pPr>
            <a:lvl2pPr marL="544145" indent="0" algn="ctr">
              <a:buNone/>
              <a:defRPr>
                <a:solidFill>
                  <a:schemeClr val="tx1">
                    <a:tint val="75000"/>
                  </a:schemeClr>
                </a:solidFill>
              </a:defRPr>
            </a:lvl2pPr>
            <a:lvl3pPr marL="1088291" indent="0" algn="ctr">
              <a:buNone/>
              <a:defRPr>
                <a:solidFill>
                  <a:schemeClr val="tx1">
                    <a:tint val="75000"/>
                  </a:schemeClr>
                </a:solidFill>
              </a:defRPr>
            </a:lvl3pPr>
            <a:lvl4pPr marL="1632436" indent="0" algn="ctr">
              <a:buNone/>
              <a:defRPr>
                <a:solidFill>
                  <a:schemeClr val="tx1">
                    <a:tint val="75000"/>
                  </a:schemeClr>
                </a:solidFill>
              </a:defRPr>
            </a:lvl4pPr>
            <a:lvl5pPr marL="2176581" indent="0" algn="ctr">
              <a:buNone/>
              <a:defRPr>
                <a:solidFill>
                  <a:schemeClr val="tx1">
                    <a:tint val="75000"/>
                  </a:schemeClr>
                </a:solidFill>
              </a:defRPr>
            </a:lvl5pPr>
            <a:lvl6pPr marL="2720726" indent="0" algn="ctr">
              <a:buNone/>
              <a:defRPr>
                <a:solidFill>
                  <a:schemeClr val="tx1">
                    <a:tint val="75000"/>
                  </a:schemeClr>
                </a:solidFill>
              </a:defRPr>
            </a:lvl6pPr>
            <a:lvl7pPr marL="3264872" indent="0" algn="ctr">
              <a:buNone/>
              <a:defRPr>
                <a:solidFill>
                  <a:schemeClr val="tx1">
                    <a:tint val="75000"/>
                  </a:schemeClr>
                </a:solidFill>
              </a:defRPr>
            </a:lvl7pPr>
            <a:lvl8pPr marL="3809017" indent="0" algn="ctr">
              <a:buNone/>
              <a:defRPr>
                <a:solidFill>
                  <a:schemeClr val="tx1">
                    <a:tint val="75000"/>
                  </a:schemeClr>
                </a:solidFill>
              </a:defRPr>
            </a:lvl8pPr>
            <a:lvl9pPr marL="4353162" indent="0" algn="ctr">
              <a:buNone/>
              <a:defRPr>
                <a:solidFill>
                  <a:schemeClr val="tx1">
                    <a:tint val="75000"/>
                  </a:schemeClr>
                </a:solidFill>
              </a:defRPr>
            </a:lvl9pPr>
          </a:lstStyle>
          <a:p>
            <a:r>
              <a:rPr lang="en-US" dirty="0"/>
              <a:t>Click to edit Master subtitle style</a:t>
            </a:r>
          </a:p>
        </p:txBody>
      </p:sp>
      <p:pic>
        <p:nvPicPr>
          <p:cNvPr id="12" name="Picture 11"/>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3585" y="2438401"/>
            <a:ext cx="12185240" cy="4003675"/>
          </a:xfrm>
          <a:prstGeom prst="rect">
            <a:avLst/>
          </a:prstGeom>
        </p:spPr>
      </p:pic>
    </p:spTree>
    <p:extLst>
      <p:ext uri="{BB962C8B-B14F-4D97-AF65-F5344CB8AC3E}">
        <p14:creationId xmlns:p14="http://schemas.microsoft.com/office/powerpoint/2010/main" val="140765283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lack - Top &amp; Bottom Graphic">
    <p:spTree>
      <p:nvGrpSpPr>
        <p:cNvPr id="1" name=""/>
        <p:cNvGrpSpPr/>
        <p:nvPr/>
      </p:nvGrpSpPr>
      <p:grpSpPr>
        <a:xfrm>
          <a:off x="0" y="0"/>
          <a:ext cx="0" cy="0"/>
          <a:chOff x="0" y="0"/>
          <a:chExt cx="0" cy="0"/>
        </a:xfrm>
      </p:grpSpPr>
      <p:sp>
        <p:nvSpPr>
          <p:cNvPr id="12" name="Rectangle 5"/>
          <p:cNvSpPr>
            <a:spLocks noChangeArrowheads="1"/>
          </p:cNvSpPr>
          <p:nvPr userDrawn="1"/>
        </p:nvSpPr>
        <p:spPr bwMode="auto">
          <a:xfrm>
            <a:off x="1" y="225630"/>
            <a:ext cx="12188825" cy="6216734"/>
          </a:xfrm>
          <a:prstGeom prst="rect">
            <a:avLst/>
          </a:prstGeom>
          <a:solidFill>
            <a:schemeClr val="tx1"/>
          </a:solidFill>
          <a:ln w="12700">
            <a:miter lim="400000"/>
          </a:ln>
        </p:spPr>
        <p:txBody>
          <a:bodyPr lIns="0" tIns="0" rIns="0" bIns="0" anchor="ctr"/>
          <a:lstStyle/>
          <a:p>
            <a:pPr lvl="0" algn="ctr" defTabSz="825252"/>
            <a:endParaRPr lang="en-US" sz="3599">
              <a:solidFill>
                <a:srgbClr val="FFFFFF"/>
              </a:solidFill>
              <a:latin typeface="+mj-lt"/>
              <a:ea typeface="+mj-ea"/>
              <a:cs typeface="+mj-cs"/>
              <a:sym typeface="Helvetica Light"/>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B8D6CA-D4AF-4FDC-9641-A8569C957DEB}" type="datetime1">
              <a:rPr lang="en-US" smtClean="0"/>
              <a:pPr/>
              <a:t>7/23/2019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90156F56-D5AE-4C6F-B826-C69D1BC521BB}" type="slidenum">
              <a:rPr lang="en-US" smtClean="0"/>
              <a:pPr algn="ctr"/>
              <a:t>‹#›</a:t>
            </a:fld>
            <a:endParaRPr lang="en-US" dirty="0"/>
          </a:p>
        </p:txBody>
      </p:sp>
    </p:spTree>
    <p:extLst>
      <p:ext uri="{BB962C8B-B14F-4D97-AF65-F5344CB8AC3E}">
        <p14:creationId xmlns:p14="http://schemas.microsoft.com/office/powerpoint/2010/main" val="926543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lack - Bottom Graphic">
    <p:spTree>
      <p:nvGrpSpPr>
        <p:cNvPr id="1" name=""/>
        <p:cNvGrpSpPr/>
        <p:nvPr/>
      </p:nvGrpSpPr>
      <p:grpSpPr>
        <a:xfrm>
          <a:off x="0" y="0"/>
          <a:ext cx="0" cy="0"/>
          <a:chOff x="0" y="0"/>
          <a:chExt cx="0" cy="0"/>
        </a:xfrm>
      </p:grpSpPr>
      <p:sp>
        <p:nvSpPr>
          <p:cNvPr id="11" name="Rectangle 5"/>
          <p:cNvSpPr>
            <a:spLocks noChangeArrowheads="1"/>
          </p:cNvSpPr>
          <p:nvPr userDrawn="1"/>
        </p:nvSpPr>
        <p:spPr bwMode="auto">
          <a:xfrm>
            <a:off x="1" y="0"/>
            <a:ext cx="12188825" cy="6442364"/>
          </a:xfrm>
          <a:prstGeom prst="rect">
            <a:avLst/>
          </a:prstGeom>
          <a:solidFill>
            <a:schemeClr val="tx1"/>
          </a:solidFill>
          <a:ln w="12700">
            <a:miter lim="400000"/>
          </a:ln>
        </p:spPr>
        <p:txBody>
          <a:bodyPr lIns="0" tIns="0" rIns="0" bIns="0" anchor="ctr"/>
          <a:lstStyle/>
          <a:p>
            <a:pPr lvl="0" algn="ctr" defTabSz="825252"/>
            <a:endParaRPr lang="en-US" sz="3599">
              <a:solidFill>
                <a:srgbClr val="FFFFFF"/>
              </a:solidFill>
              <a:latin typeface="+mj-lt"/>
              <a:ea typeface="+mj-ea"/>
              <a:cs typeface="+mj-cs"/>
              <a:sym typeface="Helvetica Light"/>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B8D6CA-D4AF-4FDC-9641-A8569C957DEB}" type="datetime1">
              <a:rPr lang="en-US" smtClean="0"/>
              <a:pPr/>
              <a:t>7/23/2019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90156F56-D5AE-4C6F-B826-C69D1BC521BB}" type="slidenum">
              <a:rPr lang="en-US" smtClean="0"/>
              <a:pPr algn="ctr"/>
              <a:t>‹#›</a:t>
            </a:fld>
            <a:endParaRPr lang="en-US" dirty="0"/>
          </a:p>
        </p:txBody>
      </p:sp>
    </p:spTree>
    <p:extLst>
      <p:ext uri="{BB962C8B-B14F-4D97-AF65-F5344CB8AC3E}">
        <p14:creationId xmlns:p14="http://schemas.microsoft.com/office/powerpoint/2010/main" val="27493404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Black - No Graphic">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1" y="0"/>
            <a:ext cx="12188825" cy="6858000"/>
          </a:xfrm>
          <a:prstGeom prst="rect">
            <a:avLst/>
          </a:prstGeom>
          <a:solidFill>
            <a:schemeClr val="tx1"/>
          </a:solidFill>
          <a:ln w="12700">
            <a:miter lim="400000"/>
          </a:ln>
        </p:spPr>
        <p:txBody>
          <a:bodyPr lIns="0" tIns="0" rIns="0" bIns="0" anchor="ctr"/>
          <a:lstStyle/>
          <a:p>
            <a:pPr lvl="0" algn="ctr" defTabSz="825252"/>
            <a:endParaRPr lang="en-US" sz="3599">
              <a:solidFill>
                <a:srgbClr val="FFFFFF"/>
              </a:solidFill>
              <a:latin typeface="+mj-lt"/>
              <a:ea typeface="+mj-ea"/>
              <a:cs typeface="+mj-cs"/>
              <a:sym typeface="Helvetica Light"/>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B8D6CA-D4AF-4FDC-9641-A8569C957DEB}" type="datetime1">
              <a:rPr lang="en-US" smtClean="0"/>
              <a:pPr/>
              <a:t>7/23/2019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90156F56-D5AE-4C6F-B826-C69D1BC521BB}" type="slidenum">
              <a:rPr lang="en-US" smtClean="0"/>
              <a:pPr algn="ctr"/>
              <a:t>‹#›</a:t>
            </a:fld>
            <a:endParaRPr lang="en-US" dirty="0"/>
          </a:p>
        </p:txBody>
      </p:sp>
      <p:sp>
        <p:nvSpPr>
          <p:cNvPr id="10" name="Rectangle 21"/>
          <p:cNvSpPr>
            <a:spLocks noChangeArrowheads="1"/>
          </p:cNvSpPr>
          <p:nvPr userDrawn="1"/>
        </p:nvSpPr>
        <p:spPr bwMode="auto">
          <a:xfrm>
            <a:off x="304721" y="6487239"/>
            <a:ext cx="5181679" cy="107722"/>
          </a:xfrm>
          <a:prstGeom prst="rect">
            <a:avLst/>
          </a:prstGeom>
          <a:noFill/>
          <a:ln w="9525">
            <a:noFill/>
            <a:miter lim="800000"/>
            <a:headEnd/>
            <a:tailEnd/>
          </a:ln>
        </p:spPr>
        <p:txBody>
          <a:bodyPr wrap="square" lIns="0" tIns="0" rIns="0" bIns="0" anchor="b">
            <a:spAutoFit/>
          </a:bodyPr>
          <a:lstStyle/>
          <a:p>
            <a:r>
              <a:rPr lang="en-US" sz="700" dirty="0">
                <a:solidFill>
                  <a:srgbClr val="FFFFFF"/>
                </a:solidFill>
                <a:latin typeface="Adobe Clean" pitchFamily="-111" charset="0"/>
              </a:rPr>
              <a:t>© 2015 Adobe Systems Incorporated.  All Rights Reserved.  Adobe Confidential.</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96698" y="6528877"/>
            <a:ext cx="187408" cy="258055"/>
          </a:xfrm>
          <a:prstGeom prst="rect">
            <a:avLst/>
          </a:prstGeom>
        </p:spPr>
      </p:pic>
    </p:spTree>
    <p:extLst>
      <p:ext uri="{BB962C8B-B14F-4D97-AF65-F5344CB8AC3E}">
        <p14:creationId xmlns:p14="http://schemas.microsoft.com/office/powerpoint/2010/main" val="4018576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ray end slide">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1" y="0"/>
            <a:ext cx="12188825" cy="6858000"/>
          </a:xfrm>
          <a:prstGeom prst="rect">
            <a:avLst/>
          </a:prstGeom>
          <a:solidFill>
            <a:srgbClr val="5D676A"/>
          </a:solidFill>
          <a:ln w="12700">
            <a:miter lim="400000"/>
          </a:ln>
        </p:spPr>
        <p:txBody>
          <a:bodyPr lIns="0" tIns="0" rIns="0" bIns="0" anchor="ctr"/>
          <a:lstStyle/>
          <a:p>
            <a:pPr lvl="0" algn="ctr" defTabSz="825252"/>
            <a:endParaRPr lang="en-US" sz="3599">
              <a:solidFill>
                <a:srgbClr val="FFFFFF"/>
              </a:solidFill>
              <a:latin typeface="+mj-lt"/>
              <a:ea typeface="+mj-ea"/>
              <a:cs typeface="+mj-cs"/>
              <a:sym typeface="Helvetica Light"/>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87967" y="2449525"/>
            <a:ext cx="1412888" cy="1945495"/>
          </a:xfrm>
          <a:prstGeom prst="rect">
            <a:avLst/>
          </a:prstGeom>
        </p:spPr>
      </p:pic>
    </p:spTree>
    <p:extLst>
      <p:ext uri="{BB962C8B-B14F-4D97-AF65-F5344CB8AC3E}">
        <p14:creationId xmlns:p14="http://schemas.microsoft.com/office/powerpoint/2010/main" val="3928120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White end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86523" y="2447346"/>
            <a:ext cx="1414469" cy="1947672"/>
          </a:xfrm>
          <a:prstGeom prst="rect">
            <a:avLst/>
          </a:prstGeom>
        </p:spPr>
      </p:pic>
    </p:spTree>
    <p:extLst>
      <p:ext uri="{BB962C8B-B14F-4D97-AF65-F5344CB8AC3E}">
        <p14:creationId xmlns:p14="http://schemas.microsoft.com/office/powerpoint/2010/main" val="11743051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7_Black - Bottom Graphic">
    <p:spTree>
      <p:nvGrpSpPr>
        <p:cNvPr id="1" name=""/>
        <p:cNvGrpSpPr/>
        <p:nvPr/>
      </p:nvGrpSpPr>
      <p:grpSpPr>
        <a:xfrm>
          <a:off x="0" y="0"/>
          <a:ext cx="0" cy="0"/>
          <a:chOff x="0" y="0"/>
          <a:chExt cx="0" cy="0"/>
        </a:xfrm>
      </p:grpSpPr>
      <p:sp>
        <p:nvSpPr>
          <p:cNvPr id="7" name="Rectangle 6"/>
          <p:cNvSpPr/>
          <p:nvPr userDrawn="1"/>
        </p:nvSpPr>
        <p:spPr>
          <a:xfrm>
            <a:off x="1" y="6446513"/>
            <a:ext cx="12188825" cy="4114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6933"/>
            <a:ext cx="12188825" cy="6463445"/>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B8D6CA-D4AF-4FDC-9641-A8569C957DEB}" type="datetime1">
              <a:rPr lang="en-US" smtClean="0"/>
              <a:pPr/>
              <a:t>7/23/2019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90156F56-D5AE-4C6F-B826-C69D1BC521BB}" type="slidenum">
              <a:rPr lang="en-US" smtClean="0"/>
              <a:pPr algn="ctr"/>
              <a:t>‹#›</a:t>
            </a:fld>
            <a:endParaRPr lang="en-US" dirty="0"/>
          </a:p>
        </p:txBody>
      </p:sp>
      <p:sp>
        <p:nvSpPr>
          <p:cNvPr id="10" name="Rectangle 21"/>
          <p:cNvSpPr>
            <a:spLocks noChangeArrowheads="1"/>
          </p:cNvSpPr>
          <p:nvPr userDrawn="1"/>
        </p:nvSpPr>
        <p:spPr bwMode="auto">
          <a:xfrm>
            <a:off x="304721" y="6487239"/>
            <a:ext cx="5181679" cy="107722"/>
          </a:xfrm>
          <a:prstGeom prst="rect">
            <a:avLst/>
          </a:prstGeom>
          <a:noFill/>
          <a:ln w="9525">
            <a:noFill/>
            <a:miter lim="800000"/>
            <a:headEnd/>
            <a:tailEnd/>
          </a:ln>
        </p:spPr>
        <p:txBody>
          <a:bodyPr wrap="square" lIns="0" tIns="0" rIns="0" bIns="0" anchor="b">
            <a:spAutoFit/>
          </a:bodyPr>
          <a:lstStyle/>
          <a:p>
            <a:r>
              <a:rPr lang="en-US" sz="700" dirty="0">
                <a:solidFill>
                  <a:srgbClr val="FFFFFF"/>
                </a:solidFill>
                <a:latin typeface="Adobe Clean" pitchFamily="-111" charset="0"/>
              </a:rPr>
              <a:t>© 2015 Adobe Systems Incorporated.  All Rights Reserved.  Adobe Confidential.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96698" y="6528877"/>
            <a:ext cx="187408" cy="258055"/>
          </a:xfrm>
          <a:prstGeom prst="rect">
            <a:avLst/>
          </a:prstGeom>
        </p:spPr>
      </p:pic>
    </p:spTree>
    <p:extLst>
      <p:ext uri="{BB962C8B-B14F-4D97-AF65-F5344CB8AC3E}">
        <p14:creationId xmlns:p14="http://schemas.microsoft.com/office/powerpoint/2010/main" val="1282800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ack - Bottom Graphic">
    <p:spTree>
      <p:nvGrpSpPr>
        <p:cNvPr id="1" name=""/>
        <p:cNvGrpSpPr/>
        <p:nvPr/>
      </p:nvGrpSpPr>
      <p:grpSpPr>
        <a:xfrm>
          <a:off x="0" y="0"/>
          <a:ext cx="0" cy="0"/>
          <a:chOff x="0" y="0"/>
          <a:chExt cx="0" cy="0"/>
        </a:xfrm>
      </p:grpSpPr>
      <p:sp>
        <p:nvSpPr>
          <p:cNvPr id="11" name="Rectangle 5"/>
          <p:cNvSpPr>
            <a:spLocks noChangeArrowheads="1"/>
          </p:cNvSpPr>
          <p:nvPr userDrawn="1"/>
        </p:nvSpPr>
        <p:spPr bwMode="auto">
          <a:xfrm>
            <a:off x="1" y="0"/>
            <a:ext cx="12188825" cy="6442364"/>
          </a:xfrm>
          <a:prstGeom prst="rect">
            <a:avLst/>
          </a:prstGeom>
          <a:solidFill>
            <a:schemeClr val="tx1"/>
          </a:solidFill>
          <a:ln w="12700">
            <a:miter lim="400000"/>
          </a:ln>
        </p:spPr>
        <p:txBody>
          <a:bodyPr lIns="0" tIns="0" rIns="0" bIns="0" anchor="ctr"/>
          <a:lstStyle/>
          <a:p>
            <a:pPr lvl="0" algn="ctr" defTabSz="825252"/>
            <a:endParaRPr lang="en-US" sz="3599">
              <a:solidFill>
                <a:srgbClr val="FFFFFF"/>
              </a:solidFill>
              <a:latin typeface="+mj-lt"/>
              <a:ea typeface="+mj-ea"/>
              <a:cs typeface="+mj-cs"/>
              <a:sym typeface="Helvetica Light"/>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3"/>
            <a:ext cx="12188825" cy="6463445"/>
          </a:xfrm>
          <a:prstGeom prst="rect">
            <a:avLst/>
          </a:prstGeom>
        </p:spPr>
      </p:pic>
      <p:grpSp>
        <p:nvGrpSpPr>
          <p:cNvPr id="28" name="Group 27"/>
          <p:cNvGrpSpPr/>
          <p:nvPr userDrawn="1"/>
        </p:nvGrpSpPr>
        <p:grpSpPr>
          <a:xfrm>
            <a:off x="-8532" y="2355852"/>
            <a:ext cx="12288772" cy="4474369"/>
            <a:chOff x="-8533" y="1932939"/>
            <a:chExt cx="12269071" cy="4467196"/>
          </a:xfrm>
        </p:grpSpPr>
        <p:pic>
          <p:nvPicPr>
            <p:cNvPr id="29" name="Picture 28"/>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8361036" y="3612018"/>
              <a:ext cx="1403232" cy="1125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0" name="Group 43"/>
            <p:cNvGrpSpPr>
              <a:grpSpLocks/>
            </p:cNvGrpSpPr>
            <p:nvPr userDrawn="1"/>
          </p:nvGrpSpPr>
          <p:grpSpPr bwMode="auto">
            <a:xfrm>
              <a:off x="8271959" y="2687201"/>
              <a:ext cx="1446085" cy="1020967"/>
              <a:chOff x="-1" y="0"/>
              <a:chExt cx="4288637" cy="3026746"/>
            </a:xfrm>
          </p:grpSpPr>
          <p:pic>
            <p:nvPicPr>
              <p:cNvPr id="111" name="Picture 44" descr="image37.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rot="16200000">
                <a:off x="630945" y="-630945"/>
                <a:ext cx="3026746" cy="4288635"/>
              </a:xfrm>
              <a:prstGeom prst="rect">
                <a:avLst/>
              </a:prstGeom>
              <a:noFill/>
              <a:ln>
                <a:noFill/>
              </a:ln>
              <a:effectLst>
                <a:outerShdw blurRad="63500" algn="ct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Lst>
            </p:spPr>
          </p:pic>
          <p:pic>
            <p:nvPicPr>
              <p:cNvPr id="112" name="Picture 45" descr="image38.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2055" y="156050"/>
                <a:ext cx="3600094" cy="27007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31" name="Group 30"/>
            <p:cNvGrpSpPr/>
            <p:nvPr userDrawn="1"/>
          </p:nvGrpSpPr>
          <p:grpSpPr>
            <a:xfrm>
              <a:off x="-8533" y="5383456"/>
              <a:ext cx="12193788" cy="1016679"/>
              <a:chOff x="-8536" y="5532132"/>
              <a:chExt cx="10021500" cy="835343"/>
            </a:xfrm>
          </p:grpSpPr>
          <p:pic>
            <p:nvPicPr>
              <p:cNvPr id="99" name="Picture 2" descr="cc_mosaic_day01_romanowsky.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496838" y="5532132"/>
                <a:ext cx="835125" cy="835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0" name="Picture 3" descr="cc_mosaic_day02_tudisco.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8342714" y="5532132"/>
                <a:ext cx="835125" cy="835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1" name="Picture 4" descr="cc_mosaic_day05_rodriguez.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661714" y="5532132"/>
                <a:ext cx="835125" cy="835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 name="Picture 5" descr="cc_mosaic_day07_pranckevicius.jp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5837339" y="5532132"/>
                <a:ext cx="835125" cy="835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 name="Picture 6" descr="cc_mosaic_day09_dingwall.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167089" y="5532132"/>
                <a:ext cx="835125" cy="835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4" name="Picture 7" descr="cc_mosaic_day11_west.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672464" y="5532132"/>
                <a:ext cx="835125" cy="835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5" name="Picture 8" descr="cc_mosaic_day12_groenlund.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8536" y="5532132"/>
                <a:ext cx="835125" cy="835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6" name="Picture 9" descr="cc_mosaic_day12_taylor.jpg"/>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002214" y="5532132"/>
                <a:ext cx="835125" cy="835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7" name="Picture 10" descr="cc_mosaic_day15_westermann.jpg"/>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826589" y="5532132"/>
                <a:ext cx="835125" cy="835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8" name="Picture 11" descr="cc_mosaic_day16_andaur.jpg"/>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507589" y="5532132"/>
                <a:ext cx="835125" cy="835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9" name="Picture 12" descr="cc_mosaic_day18_zutto.jpg"/>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bwMode="auto">
              <a:xfrm>
                <a:off x="3331964" y="5532132"/>
                <a:ext cx="835125" cy="835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0" name="Picture 13" descr="cc_mosaic_maeda.jpg"/>
              <p:cNvPicPr>
                <a:picLocks noChangeAspect="1"/>
              </p:cNvPicPr>
              <p:nvPr/>
            </p:nvPicPr>
            <p:blipFill>
              <a:blip r:embed="rId17" cstate="email">
                <a:extLst>
                  <a:ext uri="{28A0092B-C50C-407E-A947-70E740481C1C}">
                    <a14:useLocalDpi xmlns:a14="http://schemas.microsoft.com/office/drawing/2010/main"/>
                  </a:ext>
                </a:extLst>
              </a:blip>
              <a:srcRect/>
              <a:stretch>
                <a:fillRect/>
              </a:stretch>
            </p:blipFill>
            <p:spPr bwMode="auto">
              <a:xfrm>
                <a:off x="9177839" y="5532132"/>
                <a:ext cx="835125" cy="835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32" name="Picture 15" descr="C:\Users\Alexander\Google Drive\cc_launch_assets\deblur.png"/>
            <p:cNvPicPr>
              <a:picLocks noChangeAspect="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3016904" y="5112179"/>
              <a:ext cx="1112775" cy="555699"/>
            </a:xfrm>
            <a:prstGeom prst="rect">
              <a:avLst/>
            </a:prstGeom>
            <a:noFill/>
            <a:ln>
              <a:noFill/>
            </a:ln>
            <a:effectLst>
              <a:outerShdw blurRad="368300" dist="406400" dir="2700000" algn="ctr" rotWithShape="0">
                <a:srgbClr val="000000">
                  <a:alpha val="51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Lst>
          </p:spPr>
        </p:pic>
        <p:pic>
          <p:nvPicPr>
            <p:cNvPr id="33" name="Picture 16" descr="C:\Users\Alexander\Google Drive\cc_launch_assets\create_now_launch.jpg"/>
            <p:cNvPicPr>
              <a:picLocks noChangeAspect="1"/>
            </p:cNvPicPr>
            <p:nvPr userDrawn="1"/>
          </p:nvPicPr>
          <p:blipFill>
            <a:blip r:embed="rId19" cstate="email">
              <a:extLst>
                <a:ext uri="{28A0092B-C50C-407E-A947-70E740481C1C}">
                  <a14:useLocalDpi xmlns:a14="http://schemas.microsoft.com/office/drawing/2010/main"/>
                </a:ext>
              </a:extLst>
            </a:blip>
            <a:srcRect/>
            <a:stretch>
              <a:fillRect/>
            </a:stretch>
          </p:blipFill>
          <p:spPr bwMode="auto">
            <a:xfrm>
              <a:off x="3976161" y="3772692"/>
              <a:ext cx="1527294" cy="877110"/>
            </a:xfrm>
            <a:prstGeom prst="rect">
              <a:avLst/>
            </a:prstGeom>
            <a:noFill/>
            <a:ln>
              <a:noFill/>
            </a:ln>
            <a:effectLst>
              <a:outerShdw blurRad="368300" dist="406400" dir="2700000" algn="ctr" rotWithShape="0">
                <a:srgbClr val="000000">
                  <a:alpha val="51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Lst>
          </p:spPr>
        </p:pic>
        <p:grpSp>
          <p:nvGrpSpPr>
            <p:cNvPr id="34" name="Group 33"/>
            <p:cNvGrpSpPr/>
            <p:nvPr userDrawn="1"/>
          </p:nvGrpSpPr>
          <p:grpSpPr>
            <a:xfrm>
              <a:off x="9764268" y="2809523"/>
              <a:ext cx="2419966" cy="2425709"/>
              <a:chOff x="8734425" y="1711119"/>
              <a:chExt cx="2678111" cy="2531797"/>
            </a:xfrm>
          </p:grpSpPr>
          <p:pic>
            <p:nvPicPr>
              <p:cNvPr id="90" name="Picture 89"/>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8734425" y="1722035"/>
                <a:ext cx="2678111" cy="2520880"/>
              </a:xfrm>
              <a:prstGeom prst="rect">
                <a:avLst/>
              </a:prstGeom>
            </p:spPr>
          </p:pic>
          <p:sp>
            <p:nvSpPr>
              <p:cNvPr id="91" name="Rectangle 90"/>
              <p:cNvSpPr/>
              <p:nvPr/>
            </p:nvSpPr>
            <p:spPr>
              <a:xfrm>
                <a:off x="8734425" y="1711119"/>
                <a:ext cx="2678111" cy="1024339"/>
              </a:xfrm>
              <a:prstGeom prst="rect">
                <a:avLst/>
              </a:prstGeom>
              <a:solidFill>
                <a:srgbClr val="00206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solidFill>
                    <a:prstClr val="white"/>
                  </a:solidFill>
                </a:endParaRPr>
              </a:p>
            </p:txBody>
          </p:sp>
          <p:sp>
            <p:nvSpPr>
              <p:cNvPr id="92" name="Rectangle 91"/>
              <p:cNvSpPr/>
              <p:nvPr/>
            </p:nvSpPr>
            <p:spPr>
              <a:xfrm>
                <a:off x="8734425" y="2735458"/>
                <a:ext cx="1047750" cy="507804"/>
              </a:xfrm>
              <a:prstGeom prst="rect">
                <a:avLst/>
              </a:prstGeom>
              <a:solidFill>
                <a:srgbClr val="00206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solidFill>
                    <a:prstClr val="white"/>
                  </a:solidFill>
                </a:endParaRPr>
              </a:p>
            </p:txBody>
          </p:sp>
          <p:sp>
            <p:nvSpPr>
              <p:cNvPr id="93" name="Rectangle 92"/>
              <p:cNvSpPr/>
              <p:nvPr/>
            </p:nvSpPr>
            <p:spPr>
              <a:xfrm>
                <a:off x="8734425" y="3243262"/>
                <a:ext cx="2678111" cy="999653"/>
              </a:xfrm>
              <a:prstGeom prst="rect">
                <a:avLst/>
              </a:prstGeom>
              <a:solidFill>
                <a:srgbClr val="00206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solidFill>
                    <a:prstClr val="white"/>
                  </a:solidFill>
                </a:endParaRPr>
              </a:p>
            </p:txBody>
          </p:sp>
          <p:sp>
            <p:nvSpPr>
              <p:cNvPr id="94" name="Rectangle 93"/>
              <p:cNvSpPr/>
              <p:nvPr/>
            </p:nvSpPr>
            <p:spPr>
              <a:xfrm>
                <a:off x="10327481" y="2735458"/>
                <a:ext cx="1085055" cy="507804"/>
              </a:xfrm>
              <a:prstGeom prst="rect">
                <a:avLst/>
              </a:prstGeom>
              <a:solidFill>
                <a:srgbClr val="00206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solidFill>
                    <a:prstClr val="white"/>
                  </a:solidFill>
                </a:endParaRPr>
              </a:p>
            </p:txBody>
          </p:sp>
          <p:sp>
            <p:nvSpPr>
              <p:cNvPr id="95" name="Rectangle 94"/>
              <p:cNvSpPr/>
              <p:nvPr/>
            </p:nvSpPr>
            <p:spPr>
              <a:xfrm>
                <a:off x="8734425" y="1722035"/>
                <a:ext cx="2678111" cy="507603"/>
              </a:xfrm>
              <a:prstGeom prst="rect">
                <a:avLst/>
              </a:prstGeom>
              <a:solidFill>
                <a:srgbClr val="002060">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solidFill>
                    <a:prstClr val="white"/>
                  </a:solidFill>
                </a:endParaRPr>
              </a:p>
            </p:txBody>
          </p:sp>
          <p:sp>
            <p:nvSpPr>
              <p:cNvPr id="96" name="Rectangle 95"/>
              <p:cNvSpPr/>
              <p:nvPr/>
            </p:nvSpPr>
            <p:spPr>
              <a:xfrm>
                <a:off x="8734425" y="3743088"/>
                <a:ext cx="2678111" cy="499828"/>
              </a:xfrm>
              <a:prstGeom prst="rect">
                <a:avLst/>
              </a:prstGeom>
              <a:solidFill>
                <a:srgbClr val="002060">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solidFill>
                    <a:prstClr val="white"/>
                  </a:solidFill>
                </a:endParaRPr>
              </a:p>
            </p:txBody>
          </p:sp>
          <p:sp>
            <p:nvSpPr>
              <p:cNvPr id="97" name="Rectangle 96"/>
              <p:cNvSpPr/>
              <p:nvPr/>
            </p:nvSpPr>
            <p:spPr>
              <a:xfrm>
                <a:off x="8734425" y="2223288"/>
                <a:ext cx="498475" cy="1519800"/>
              </a:xfrm>
              <a:prstGeom prst="rect">
                <a:avLst/>
              </a:prstGeom>
              <a:solidFill>
                <a:srgbClr val="002060">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solidFill>
                    <a:prstClr val="white"/>
                  </a:solidFill>
                </a:endParaRPr>
              </a:p>
            </p:txBody>
          </p:sp>
          <p:sp>
            <p:nvSpPr>
              <p:cNvPr id="98" name="Rectangle 97"/>
              <p:cNvSpPr/>
              <p:nvPr/>
            </p:nvSpPr>
            <p:spPr>
              <a:xfrm>
                <a:off x="10888659" y="2223288"/>
                <a:ext cx="523875" cy="1519800"/>
              </a:xfrm>
              <a:prstGeom prst="rect">
                <a:avLst/>
              </a:prstGeom>
              <a:solidFill>
                <a:srgbClr val="002060">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solidFill>
                    <a:prstClr val="white"/>
                  </a:solidFill>
                </a:endParaRPr>
              </a:p>
            </p:txBody>
          </p:sp>
        </p:grpSp>
        <p:pic>
          <p:nvPicPr>
            <p:cNvPr id="35" name="Picture 17" descr="C:\Users\Alexander\Google Drive\cc_launch_assets\cc_max_2013.png"/>
            <p:cNvPicPr>
              <a:picLocks noChangeAspect="1"/>
            </p:cNvPicPr>
            <p:nvPr userDrawn="1"/>
          </p:nvPicPr>
          <p:blipFill>
            <a:blip r:embed="rId21" cstate="email">
              <a:extLst>
                <a:ext uri="{28A0092B-C50C-407E-A947-70E740481C1C}">
                  <a14:useLocalDpi xmlns:a14="http://schemas.microsoft.com/office/drawing/2010/main"/>
                </a:ext>
              </a:extLst>
            </a:blip>
            <a:srcRect/>
            <a:stretch>
              <a:fillRect/>
            </a:stretch>
          </p:blipFill>
          <p:spPr bwMode="auto">
            <a:xfrm>
              <a:off x="3750803" y="4581930"/>
              <a:ext cx="1832231" cy="1082030"/>
            </a:xfrm>
            <a:prstGeom prst="rect">
              <a:avLst/>
            </a:prstGeom>
            <a:noFill/>
            <a:ln>
              <a:noFill/>
            </a:ln>
            <a:effectLst>
              <a:outerShdw blurRad="368300" dist="406400" dir="2700000" algn="ctr" rotWithShape="0">
                <a:srgbClr val="000000">
                  <a:alpha val="51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Lst>
          </p:spPr>
        </p:pic>
        <p:pic>
          <p:nvPicPr>
            <p:cNvPr id="36" name="Picture 18" descr="C:\Users\Alexander\Google Drive\cc_launch_assets\cc_max_2011.jpg"/>
            <p:cNvPicPr>
              <a:picLocks noChangeAspect="1"/>
            </p:cNvPicPr>
            <p:nvPr userDrawn="1"/>
          </p:nvPicPr>
          <p:blipFill>
            <a:blip r:embed="rId22" cstate="email">
              <a:extLst>
                <a:ext uri="{28A0092B-C50C-407E-A947-70E740481C1C}">
                  <a14:useLocalDpi xmlns:a14="http://schemas.microsoft.com/office/drawing/2010/main"/>
                </a:ext>
              </a:extLst>
            </a:blip>
            <a:srcRect/>
            <a:stretch>
              <a:fillRect/>
            </a:stretch>
          </p:blipFill>
          <p:spPr bwMode="auto">
            <a:xfrm>
              <a:off x="331626" y="4651161"/>
              <a:ext cx="1625135" cy="1082030"/>
            </a:xfrm>
            <a:prstGeom prst="rect">
              <a:avLst/>
            </a:prstGeom>
            <a:noFill/>
            <a:ln>
              <a:noFill/>
            </a:ln>
            <a:effectLst>
              <a:outerShdw blurRad="368300" dist="406400" dir="2700000" algn="ctr" rotWithShape="0">
                <a:srgbClr val="000000">
                  <a:alpha val="51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Lst>
          </p:spPr>
        </p:pic>
        <p:pic>
          <p:nvPicPr>
            <p:cNvPr id="37" name="Picture 19" descr="C:\Users\Alexander\Google Drive\cc_launch_assets\cc_launch.jpg"/>
            <p:cNvPicPr>
              <a:picLocks noChangeAspect="1"/>
            </p:cNvPicPr>
            <p:nvPr userDrawn="1"/>
          </p:nvPicPr>
          <p:blipFill>
            <a:blip r:embed="rId23" cstate="email">
              <a:extLst>
                <a:ext uri="{28A0092B-C50C-407E-A947-70E740481C1C}">
                  <a14:useLocalDpi xmlns:a14="http://schemas.microsoft.com/office/drawing/2010/main"/>
                </a:ext>
              </a:extLst>
            </a:blip>
            <a:srcRect/>
            <a:stretch>
              <a:fillRect/>
            </a:stretch>
          </p:blipFill>
          <p:spPr bwMode="auto">
            <a:xfrm>
              <a:off x="1342055" y="4380920"/>
              <a:ext cx="1221052" cy="9123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 name="Picture 20" descr="C:\Users\Alexander\Google Drive\cc_launch_assets\dps-marquee-overview-708x510.jpg"/>
            <p:cNvPicPr>
              <a:picLocks noChangeAspect="1"/>
            </p:cNvPicPr>
            <p:nvPr userDrawn="1"/>
          </p:nvPicPr>
          <p:blipFill>
            <a:blip r:embed="rId24" cstate="email">
              <a:extLst>
                <a:ext uri="{28A0092B-C50C-407E-A947-70E740481C1C}">
                  <a14:useLocalDpi xmlns:a14="http://schemas.microsoft.com/office/drawing/2010/main"/>
                </a:ext>
              </a:extLst>
            </a:blip>
            <a:srcRect/>
            <a:stretch>
              <a:fillRect/>
            </a:stretch>
          </p:blipFill>
          <p:spPr bwMode="auto">
            <a:xfrm>
              <a:off x="1388834" y="4747693"/>
              <a:ext cx="1260841" cy="920182"/>
            </a:xfrm>
            <a:prstGeom prst="rect">
              <a:avLst/>
            </a:prstGeom>
            <a:noFill/>
            <a:ln>
              <a:noFill/>
            </a:ln>
            <a:effectLst>
              <a:outerShdw blurRad="368300" dist="406400" dir="2700000" algn="ctr" rotWithShape="0">
                <a:srgbClr val="000000">
                  <a:alpha val="51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Lst>
          </p:spPr>
        </p:pic>
        <p:pic>
          <p:nvPicPr>
            <p:cNvPr id="39" name="Picture 21" descr="C:\Users\Alexander\Google Drive\cc_launch_assets\ae_live_text.png"/>
            <p:cNvPicPr>
              <a:picLocks noChangeAspect="1"/>
            </p:cNvPicPr>
            <p:nvPr userDrawn="1"/>
          </p:nvPicPr>
          <p:blipFill>
            <a:blip r:embed="rId25" cstate="email">
              <a:extLst>
                <a:ext uri="{28A0092B-C50C-407E-A947-70E740481C1C}">
                  <a14:useLocalDpi xmlns:a14="http://schemas.microsoft.com/office/drawing/2010/main"/>
                </a:ext>
              </a:extLst>
            </a:blip>
            <a:srcRect/>
            <a:stretch>
              <a:fillRect/>
            </a:stretch>
          </p:blipFill>
          <p:spPr bwMode="auto">
            <a:xfrm>
              <a:off x="5937748" y="3573972"/>
              <a:ext cx="1437281" cy="856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 name="Picture 22" descr="C:\Users\Alexander\Google Drive\cc_launch_assets\ae_per_mask.png"/>
            <p:cNvPicPr>
              <a:picLocks noChangeAspect="1"/>
            </p:cNvPicPr>
            <p:nvPr userDrawn="1"/>
          </p:nvPicPr>
          <p:blipFill>
            <a:blip r:embed="rId26" cstate="email">
              <a:extLst>
                <a:ext uri="{28A0092B-C50C-407E-A947-70E740481C1C}">
                  <a14:useLocalDpi xmlns:a14="http://schemas.microsoft.com/office/drawing/2010/main"/>
                </a:ext>
              </a:extLst>
            </a:blip>
            <a:srcRect/>
            <a:stretch>
              <a:fillRect/>
            </a:stretch>
          </p:blipFill>
          <p:spPr bwMode="auto">
            <a:xfrm>
              <a:off x="7924595" y="3994253"/>
              <a:ext cx="1221052" cy="733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 name="Picture 23" descr="C:\Users\Alexander\Google Drive\cc_launch_assets\ps-lr-nature-limited-940x400-b.jpg"/>
            <p:cNvPicPr>
              <a:picLocks noChangeAspect="1"/>
            </p:cNvPicPr>
            <p:nvPr userDrawn="1"/>
          </p:nvPicPr>
          <p:blipFill>
            <a:blip r:embed="rId27" cstate="email">
              <a:extLst>
                <a:ext uri="{28A0092B-C50C-407E-A947-70E740481C1C}">
                  <a14:useLocalDpi xmlns:a14="http://schemas.microsoft.com/office/drawing/2010/main"/>
                </a:ext>
              </a:extLst>
            </a:blip>
            <a:srcRect/>
            <a:stretch>
              <a:fillRect/>
            </a:stretch>
          </p:blipFill>
          <p:spPr bwMode="auto">
            <a:xfrm>
              <a:off x="7204487" y="3165438"/>
              <a:ext cx="1941160" cy="8265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2" name="Picture 24" descr="C:\Users\Alexander\Desktop\CC-image.jpeg"/>
            <p:cNvPicPr>
              <a:picLocks noChangeAspect="1"/>
            </p:cNvPicPr>
            <p:nvPr userDrawn="1"/>
          </p:nvPicPr>
          <p:blipFill>
            <a:blip r:embed="rId28" cstate="email">
              <a:extLst>
                <a:ext uri="{28A0092B-C50C-407E-A947-70E740481C1C}">
                  <a14:useLocalDpi xmlns:a14="http://schemas.microsoft.com/office/drawing/2010/main"/>
                </a:ext>
              </a:extLst>
            </a:blip>
            <a:srcRect/>
            <a:stretch>
              <a:fillRect/>
            </a:stretch>
          </p:blipFill>
          <p:spPr bwMode="auto">
            <a:xfrm>
              <a:off x="2525042" y="3913656"/>
              <a:ext cx="1502834" cy="1195584"/>
            </a:xfrm>
            <a:prstGeom prst="rect">
              <a:avLst/>
            </a:prstGeom>
            <a:noFill/>
            <a:ln>
              <a:noFill/>
            </a:ln>
            <a:effectLst>
              <a:outerShdw blurRad="368300" dist="406400" dir="2700000" algn="ctr" rotWithShape="0">
                <a:srgbClr val="000000">
                  <a:alpha val="51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Lst>
          </p:spPr>
        </p:pic>
        <p:pic>
          <p:nvPicPr>
            <p:cNvPr id="43" name="Picture 25" descr="cs5_family_boxshot_tight_3in.png"/>
            <p:cNvPicPr>
              <a:picLocks noChangeAspect="1"/>
            </p:cNvPicPr>
            <p:nvPr userDrawn="1"/>
          </p:nvPicPr>
          <p:blipFill rotWithShape="1">
            <a:blip r:embed="rId29" cstate="email">
              <a:extLst>
                <a:ext uri="{28A0092B-C50C-407E-A947-70E740481C1C}">
                  <a14:useLocalDpi xmlns:a14="http://schemas.microsoft.com/office/drawing/2010/main"/>
                </a:ext>
              </a:extLst>
            </a:blip>
            <a:srcRect r="-1"/>
            <a:stretch/>
          </p:blipFill>
          <p:spPr bwMode="auto">
            <a:xfrm>
              <a:off x="1" y="4925532"/>
              <a:ext cx="931389" cy="1008611"/>
            </a:xfrm>
            <a:prstGeom prst="rect">
              <a:avLst/>
            </a:prstGeom>
            <a:noFill/>
            <a:ln>
              <a:noFill/>
            </a:ln>
            <a:effectLst>
              <a:outerShdw blurRad="368300" dist="406400" dir="2700000" algn="ctr" rotWithShape="0">
                <a:srgbClr val="000000">
                  <a:alpha val="51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Lst>
          </p:spPr>
        </p:pic>
        <p:pic>
          <p:nvPicPr>
            <p:cNvPr id="44" name="Picture 26" descr="C:\Users\Alexander\Google Drive\cc_launch_assets\ipad-png.png"/>
            <p:cNvPicPr>
              <a:picLocks noChangeAspect="1"/>
            </p:cNvPicPr>
            <p:nvPr userDrawn="1"/>
          </p:nvPicPr>
          <p:blipFill>
            <a:blip r:embed="rId30" cstate="email">
              <a:extLst>
                <a:ext uri="{28A0092B-C50C-407E-A947-70E740481C1C}">
                  <a14:useLocalDpi xmlns:a14="http://schemas.microsoft.com/office/drawing/2010/main"/>
                </a:ext>
              </a:extLst>
            </a:blip>
            <a:srcRect/>
            <a:stretch>
              <a:fillRect/>
            </a:stretch>
          </p:blipFill>
          <p:spPr bwMode="auto">
            <a:xfrm>
              <a:off x="1921087" y="4931732"/>
              <a:ext cx="1127125" cy="881351"/>
            </a:xfrm>
            <a:prstGeom prst="rect">
              <a:avLst/>
            </a:prstGeom>
            <a:noFill/>
            <a:ln>
              <a:noFill/>
            </a:ln>
            <a:effectLst>
              <a:outerShdw blurRad="368300" dist="406400" dir="2700000" algn="ctr" rotWithShape="0">
                <a:srgbClr val="000000">
                  <a:alpha val="51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Lst>
          </p:spPr>
        </p:pic>
        <p:pic>
          <p:nvPicPr>
            <p:cNvPr id="45" name="Picture 27" descr="C:\Users\Alexander\Google Drive\cc_launch_assets\max_2013_dw.png"/>
            <p:cNvPicPr>
              <a:picLocks noChangeAspect="1"/>
            </p:cNvPicPr>
            <p:nvPr userDrawn="1"/>
          </p:nvPicPr>
          <p:blipFill>
            <a:blip r:embed="rId31" cstate="email">
              <a:extLst>
                <a:ext uri="{28A0092B-C50C-407E-A947-70E740481C1C}">
                  <a14:useLocalDpi xmlns:a14="http://schemas.microsoft.com/office/drawing/2010/main"/>
                </a:ext>
              </a:extLst>
            </a:blip>
            <a:srcRect/>
            <a:stretch>
              <a:fillRect/>
            </a:stretch>
          </p:blipFill>
          <p:spPr bwMode="auto">
            <a:xfrm>
              <a:off x="5499420" y="4367873"/>
              <a:ext cx="2252620" cy="1300002"/>
            </a:xfrm>
            <a:prstGeom prst="rect">
              <a:avLst/>
            </a:prstGeom>
            <a:noFill/>
            <a:ln>
              <a:noFill/>
            </a:ln>
            <a:effectLst>
              <a:outerShdw blurRad="368300" dist="406400" dir="2700000" algn="ctr" rotWithShape="0">
                <a:srgbClr val="000000">
                  <a:alpha val="51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Lst>
          </p:spPr>
        </p:pic>
        <p:pic>
          <p:nvPicPr>
            <p:cNvPr id="46" name="Picture 28" descr="image24.png"/>
            <p:cNvPicPr>
              <a:picLocks noChangeAspect="1"/>
            </p:cNvPicPr>
            <p:nvPr userDrawn="1"/>
          </p:nvPicPr>
          <p:blipFill>
            <a:blip r:embed="rId32" cstate="email">
              <a:extLst>
                <a:ext uri="{28A0092B-C50C-407E-A947-70E740481C1C}">
                  <a14:useLocalDpi xmlns:a14="http://schemas.microsoft.com/office/drawing/2010/main"/>
                </a:ext>
              </a:extLst>
            </a:blip>
            <a:srcRect/>
            <a:stretch>
              <a:fillRect/>
            </a:stretch>
          </p:blipFill>
          <p:spPr bwMode="auto">
            <a:xfrm>
              <a:off x="5155021" y="5080854"/>
              <a:ext cx="954925" cy="743651"/>
            </a:xfrm>
            <a:prstGeom prst="rect">
              <a:avLst/>
            </a:prstGeom>
            <a:noFill/>
            <a:ln>
              <a:noFill/>
            </a:ln>
            <a:effectLst>
              <a:outerShdw blurRad="368300" dist="406400" dir="2700000" algn="ctr" rotWithShape="0">
                <a:srgbClr val="000000">
                  <a:alpha val="51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Lst>
          </p:spPr>
        </p:pic>
        <p:pic>
          <p:nvPicPr>
            <p:cNvPr id="47" name="Picture 29" descr="C:\Users\Alexander\Google Drive\cc_launch_assets\kuler.png"/>
            <p:cNvPicPr>
              <a:picLocks noChangeAspect="1"/>
            </p:cNvPicPr>
            <p:nvPr userDrawn="1"/>
          </p:nvPicPr>
          <p:blipFill>
            <a:blip r:embed="rId33" cstate="email">
              <a:extLst>
                <a:ext uri="{28A0092B-C50C-407E-A947-70E740481C1C}">
                  <a14:useLocalDpi xmlns:a14="http://schemas.microsoft.com/office/drawing/2010/main"/>
                </a:ext>
              </a:extLst>
            </a:blip>
            <a:srcRect/>
            <a:stretch>
              <a:fillRect/>
            </a:stretch>
          </p:blipFill>
          <p:spPr bwMode="auto">
            <a:xfrm>
              <a:off x="6672371" y="3967822"/>
              <a:ext cx="897526" cy="697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48" name="Group 30"/>
            <p:cNvGrpSpPr>
              <a:grpSpLocks/>
            </p:cNvGrpSpPr>
            <p:nvPr userDrawn="1"/>
          </p:nvGrpSpPr>
          <p:grpSpPr bwMode="auto">
            <a:xfrm>
              <a:off x="3768470" y="3707305"/>
              <a:ext cx="1581432" cy="222214"/>
              <a:chOff x="-1" y="-1"/>
              <a:chExt cx="7696202" cy="1082072"/>
            </a:xfrm>
          </p:grpSpPr>
          <p:pic>
            <p:nvPicPr>
              <p:cNvPr id="83" name="Picture 31" descr="C:\Users\Alexander\Creative Cloud Files\Team Prezo\!!assets\mnemonics\CS6_style\Edge_Animate.png"/>
              <p:cNvPicPr>
                <a:picLocks noChangeAspect="1"/>
              </p:cNvPicPr>
              <p:nvPr/>
            </p:nvPicPr>
            <p:blipFill>
              <a:blip r:embed="rId34" cstate="email">
                <a:extLst>
                  <a:ext uri="{28A0092B-C50C-407E-A947-70E740481C1C}">
                    <a14:useLocalDpi xmlns:a14="http://schemas.microsoft.com/office/drawing/2010/main"/>
                  </a:ext>
                </a:extLst>
              </a:blip>
              <a:srcRect/>
              <a:stretch>
                <a:fillRect/>
              </a:stretch>
            </p:blipFill>
            <p:spPr bwMode="auto">
              <a:xfrm>
                <a:off x="-1" y="-1"/>
                <a:ext cx="1112457" cy="10741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4" name="Picture 32" descr="C:\Users\Alexander\Creative Cloud Files\Team Prezo\!!assets\mnemonics\CS6_style\Edge_Code.png"/>
              <p:cNvPicPr>
                <a:picLocks noChangeAspect="1"/>
              </p:cNvPicPr>
              <p:nvPr/>
            </p:nvPicPr>
            <p:blipFill>
              <a:blip r:embed="rId35" cstate="email">
                <a:extLst>
                  <a:ext uri="{28A0092B-C50C-407E-A947-70E740481C1C}">
                    <a14:useLocalDpi xmlns:a14="http://schemas.microsoft.com/office/drawing/2010/main"/>
                  </a:ext>
                </a:extLst>
              </a:blip>
              <a:srcRect/>
              <a:stretch>
                <a:fillRect/>
              </a:stretch>
            </p:blipFill>
            <p:spPr bwMode="auto">
              <a:xfrm>
                <a:off x="2190033" y="-1"/>
                <a:ext cx="1112457" cy="10741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5" name="Picture 33" descr="C:\Users\Alexander\Creative Cloud Files\Team Prezo\!!assets\mnemonics\CS6_style\Edge_inspect.png"/>
              <p:cNvPicPr>
                <a:picLocks noChangeAspect="1"/>
              </p:cNvPicPr>
              <p:nvPr/>
            </p:nvPicPr>
            <p:blipFill>
              <a:blip r:embed="rId36" cstate="email">
                <a:extLst>
                  <a:ext uri="{28A0092B-C50C-407E-A947-70E740481C1C}">
                    <a14:useLocalDpi xmlns:a14="http://schemas.microsoft.com/office/drawing/2010/main"/>
                  </a:ext>
                </a:extLst>
              </a:blip>
              <a:srcRect/>
              <a:stretch>
                <a:fillRect/>
              </a:stretch>
            </p:blipFill>
            <p:spPr bwMode="auto">
              <a:xfrm>
                <a:off x="1094608" y="7932"/>
                <a:ext cx="1112457" cy="10741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6" name="Picture 34" descr="C:\Users\Alexander\Creative Cloud Files\Team Prezo\!!assets\mnemonics\CS6_style\Edge_PhoneGap_Build.png"/>
              <p:cNvPicPr>
                <a:picLocks noChangeAspect="1"/>
              </p:cNvPicPr>
              <p:nvPr/>
            </p:nvPicPr>
            <p:blipFill>
              <a:blip r:embed="rId37" cstate="email">
                <a:extLst>
                  <a:ext uri="{28A0092B-C50C-407E-A947-70E740481C1C}">
                    <a14:useLocalDpi xmlns:a14="http://schemas.microsoft.com/office/drawing/2010/main"/>
                  </a:ext>
                </a:extLst>
              </a:blip>
              <a:srcRect/>
              <a:stretch>
                <a:fillRect/>
              </a:stretch>
            </p:blipFill>
            <p:spPr bwMode="auto">
              <a:xfrm>
                <a:off x="4383329" y="-1"/>
                <a:ext cx="1112456" cy="10741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7" name="Picture 35" descr="C:\Users\Alexander\Creative Cloud Files\Team Prezo\!!assets\mnemonics\CS6_style\Edge_Reflow.png"/>
              <p:cNvPicPr>
                <a:picLocks noChangeAspect="1"/>
              </p:cNvPicPr>
              <p:nvPr/>
            </p:nvPicPr>
            <p:blipFill>
              <a:blip r:embed="rId38" cstate="email">
                <a:extLst>
                  <a:ext uri="{28A0092B-C50C-407E-A947-70E740481C1C}">
                    <a14:useLocalDpi xmlns:a14="http://schemas.microsoft.com/office/drawing/2010/main"/>
                  </a:ext>
                </a:extLst>
              </a:blip>
              <a:srcRect/>
              <a:stretch>
                <a:fillRect/>
              </a:stretch>
            </p:blipFill>
            <p:spPr bwMode="auto">
              <a:xfrm>
                <a:off x="5502498" y="-1"/>
                <a:ext cx="1112456" cy="10741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8" name="Picture 36" descr="C:\Users\Alexander\Creative Cloud Files\Team Prezo\!!assets\mnemonics\CS6_style\Edge_WebFonts.png"/>
              <p:cNvPicPr>
                <a:picLocks noChangeAspect="1"/>
              </p:cNvPicPr>
              <p:nvPr/>
            </p:nvPicPr>
            <p:blipFill>
              <a:blip r:embed="rId39" cstate="email">
                <a:extLst>
                  <a:ext uri="{28A0092B-C50C-407E-A947-70E740481C1C}">
                    <a14:useLocalDpi xmlns:a14="http://schemas.microsoft.com/office/drawing/2010/main"/>
                  </a:ext>
                </a:extLst>
              </a:blip>
              <a:srcRect/>
              <a:stretch>
                <a:fillRect/>
              </a:stretch>
            </p:blipFill>
            <p:spPr bwMode="auto">
              <a:xfrm>
                <a:off x="3286274" y="-1"/>
                <a:ext cx="1112456" cy="10741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9" name="Picture 37" descr="C:\Users\Alexander\Creative Cloud Files\Team Prezo\!!assets\mnemonics\CS6_style\Typekit_mnemonic_RGB_512px_no_shadow.png"/>
              <p:cNvPicPr>
                <a:picLocks noChangeAspect="1"/>
              </p:cNvPicPr>
              <p:nvPr/>
            </p:nvPicPr>
            <p:blipFill>
              <a:blip r:embed="rId40" cstate="email">
                <a:extLst>
                  <a:ext uri="{28A0092B-C50C-407E-A947-70E740481C1C}">
                    <a14:useLocalDpi xmlns:a14="http://schemas.microsoft.com/office/drawing/2010/main"/>
                  </a:ext>
                </a:extLst>
              </a:blip>
              <a:srcRect/>
              <a:stretch>
                <a:fillRect/>
              </a:stretch>
            </p:blipFill>
            <p:spPr bwMode="auto">
              <a:xfrm>
                <a:off x="6601183" y="466"/>
                <a:ext cx="1095018" cy="1067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49" name="Picture 38" descr="C:\Users\Alexander\Google Drive\cc_launch_assets\lrmobile.png"/>
            <p:cNvPicPr>
              <a:picLocks noChangeAspect="1"/>
            </p:cNvPicPr>
            <p:nvPr userDrawn="1"/>
          </p:nvPicPr>
          <p:blipFill>
            <a:blip r:embed="rId41" cstate="email">
              <a:extLst>
                <a:ext uri="{28A0092B-C50C-407E-A947-70E740481C1C}">
                  <a14:useLocalDpi xmlns:a14="http://schemas.microsoft.com/office/drawing/2010/main"/>
                </a:ext>
              </a:extLst>
            </a:blip>
            <a:srcRect/>
            <a:stretch>
              <a:fillRect/>
            </a:stretch>
          </p:blipFill>
          <p:spPr bwMode="auto">
            <a:xfrm>
              <a:off x="6286910" y="4936101"/>
              <a:ext cx="1581106" cy="1016769"/>
            </a:xfrm>
            <a:prstGeom prst="rect">
              <a:avLst/>
            </a:prstGeom>
            <a:noFill/>
            <a:ln>
              <a:noFill/>
            </a:ln>
            <a:effectLst>
              <a:outerShdw blurRad="368300" dist="406400" dir="5400000" algn="ctr" rotWithShape="0">
                <a:srgbClr val="000000">
                  <a:alpha val="51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Lst>
          </p:spPr>
        </p:pic>
        <p:pic>
          <p:nvPicPr>
            <p:cNvPr id="50" name="Picture 39" descr="D:\!!ADOBEWERK\!!Assets_201303\!!ADOBE\adobe_mnemonics\CC_NEW\Behance_mnemonic.png"/>
            <p:cNvPicPr>
              <a:picLocks noChangeAspect="1"/>
            </p:cNvPicPr>
            <p:nvPr userDrawn="1"/>
          </p:nvPicPr>
          <p:blipFill>
            <a:blip r:embed="rId42" cstate="email">
              <a:extLst>
                <a:ext uri="{28A0092B-C50C-407E-A947-70E740481C1C}">
                  <a14:useLocalDpi xmlns:a14="http://schemas.microsoft.com/office/drawing/2010/main"/>
                </a:ext>
              </a:extLst>
            </a:blip>
            <a:srcRect/>
            <a:stretch>
              <a:fillRect/>
            </a:stretch>
          </p:blipFill>
          <p:spPr bwMode="auto">
            <a:xfrm>
              <a:off x="5444474" y="3864431"/>
              <a:ext cx="573076" cy="553632"/>
            </a:xfrm>
            <a:prstGeom prst="rect">
              <a:avLst/>
            </a:prstGeom>
            <a:noFill/>
            <a:ln>
              <a:noFill/>
            </a:ln>
            <a:effectLst>
              <a:outerShdw blurRad="368300" dist="406400" dir="2700000" algn="ctr" rotWithShape="0">
                <a:srgbClr val="000000">
                  <a:alpha val="51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Lst>
          </p:spPr>
        </p:pic>
        <p:pic>
          <p:nvPicPr>
            <p:cNvPr id="51" name="Picture 40" descr="Screen Shot 2014-06-04 at 9.35.34 AM.png"/>
            <p:cNvPicPr>
              <a:picLocks noChangeAspect="1"/>
            </p:cNvPicPr>
            <p:nvPr userDrawn="1"/>
          </p:nvPicPr>
          <p:blipFill>
            <a:blip r:embed="rId43" cstate="email">
              <a:extLst>
                <a:ext uri="{28A0092B-C50C-407E-A947-70E740481C1C}">
                  <a14:useLocalDpi xmlns:a14="http://schemas.microsoft.com/office/drawing/2010/main"/>
                </a:ext>
              </a:extLst>
            </a:blip>
            <a:srcRect/>
            <a:stretch>
              <a:fillRect/>
            </a:stretch>
          </p:blipFill>
          <p:spPr bwMode="auto">
            <a:xfrm>
              <a:off x="6050505" y="5041368"/>
              <a:ext cx="417780" cy="869605"/>
            </a:xfrm>
            <a:prstGeom prst="rect">
              <a:avLst/>
            </a:prstGeom>
            <a:noFill/>
            <a:ln>
              <a:noFill/>
            </a:ln>
            <a:effectLst>
              <a:outerShdw blurRad="431800" algn="ctr" rotWithShape="0">
                <a:srgbClr val="000000">
                  <a:alpha val="64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Lst>
          </p:spPr>
        </p:pic>
        <p:pic>
          <p:nvPicPr>
            <p:cNvPr id="52" name="Picture 52" descr="C:\Users\Alexander\Google Drive\cc_launch_assets\cc_thor.png"/>
            <p:cNvPicPr>
              <a:picLocks noChangeAspect="1"/>
            </p:cNvPicPr>
            <p:nvPr userDrawn="1"/>
          </p:nvPicPr>
          <p:blipFill>
            <a:blip r:embed="rId44" cstate="email">
              <a:extLst>
                <a:ext uri="{28A0092B-C50C-407E-A947-70E740481C1C}">
                  <a14:useLocalDpi xmlns:a14="http://schemas.microsoft.com/office/drawing/2010/main"/>
                </a:ext>
              </a:extLst>
            </a:blip>
            <a:srcRect/>
            <a:stretch>
              <a:fillRect/>
            </a:stretch>
          </p:blipFill>
          <p:spPr bwMode="auto">
            <a:xfrm>
              <a:off x="6770700" y="3309340"/>
              <a:ext cx="503228" cy="844805"/>
            </a:xfrm>
            <a:prstGeom prst="rect">
              <a:avLst/>
            </a:prstGeom>
            <a:noFill/>
            <a:ln>
              <a:noFill/>
            </a:ln>
            <a:effectLst>
              <a:outerShdw blurRad="431800" algn="ctr" rotWithShape="0">
                <a:srgbClr val="000000">
                  <a:alpha val="64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Lst>
          </p:spPr>
        </p:pic>
        <p:pic>
          <p:nvPicPr>
            <p:cNvPr id="53" name="Picture 1" descr="pasted-image.pdf"/>
            <p:cNvPicPr>
              <a:picLocks noChangeAspect="1"/>
            </p:cNvPicPr>
            <p:nvPr userDrawn="1"/>
          </p:nvPicPr>
          <p:blipFill rotWithShape="1">
            <a:blip r:embed="rId45" cstate="email">
              <a:extLst>
                <a:ext uri="{28A0092B-C50C-407E-A947-70E740481C1C}">
                  <a14:useLocalDpi xmlns:a14="http://schemas.microsoft.com/office/drawing/2010/main"/>
                </a:ext>
              </a:extLst>
            </a:blip>
            <a:srcRect/>
            <a:stretch/>
          </p:blipFill>
          <p:spPr bwMode="auto">
            <a:xfrm>
              <a:off x="1391823" y="4766094"/>
              <a:ext cx="1966912" cy="12478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 name="Picture 1" descr="pasted-image.pdf"/>
            <p:cNvPicPr>
              <a:picLocks noChangeAspect="1"/>
            </p:cNvPicPr>
            <p:nvPr userDrawn="1"/>
          </p:nvPicPr>
          <p:blipFill rotWithShape="1">
            <a:blip r:embed="rId46" cstate="email">
              <a:extLst>
                <a:ext uri="{28A0092B-C50C-407E-A947-70E740481C1C}">
                  <a14:useLocalDpi xmlns:a14="http://schemas.microsoft.com/office/drawing/2010/main"/>
                </a:ext>
              </a:extLst>
            </a:blip>
            <a:srcRect/>
            <a:stretch/>
          </p:blipFill>
          <p:spPr bwMode="auto">
            <a:xfrm>
              <a:off x="8360754" y="2481362"/>
              <a:ext cx="1041504" cy="765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5" name="Picture 2"/>
            <p:cNvPicPr>
              <a:picLocks noChangeAspect="1" noChangeArrowheads="1"/>
            </p:cNvPicPr>
            <p:nvPr userDrawn="1"/>
          </p:nvPicPr>
          <p:blipFill rotWithShape="1">
            <a:blip r:embed="rId47" cstate="email">
              <a:extLst>
                <a:ext uri="{28A0092B-C50C-407E-A947-70E740481C1C}">
                  <a14:useLocalDpi xmlns:a14="http://schemas.microsoft.com/office/drawing/2010/main"/>
                </a:ext>
              </a:extLst>
            </a:blip>
            <a:srcRect/>
            <a:stretch/>
          </p:blipFill>
          <p:spPr bwMode="auto">
            <a:xfrm>
              <a:off x="8756290" y="4433854"/>
              <a:ext cx="1326414" cy="69935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p:cNvPicPr>
              <a:picLocks noChangeAspect="1"/>
            </p:cNvPicPr>
            <p:nvPr userDrawn="1"/>
          </p:nvPicPr>
          <p:blipFill>
            <a:blip r:embed="rId48" cstate="email">
              <a:extLst>
                <a:ext uri="{28A0092B-C50C-407E-A947-70E740481C1C}">
                  <a14:useLocalDpi xmlns:a14="http://schemas.microsoft.com/office/drawing/2010/main"/>
                </a:ext>
              </a:extLst>
            </a:blip>
            <a:stretch>
              <a:fillRect/>
            </a:stretch>
          </p:blipFill>
          <p:spPr>
            <a:xfrm>
              <a:off x="7871474" y="3967824"/>
              <a:ext cx="1379272" cy="958325"/>
            </a:xfrm>
            <a:prstGeom prst="rect">
              <a:avLst/>
            </a:prstGeom>
          </p:spPr>
        </p:pic>
        <p:pic>
          <p:nvPicPr>
            <p:cNvPr id="57" name="Picture 2"/>
            <p:cNvPicPr>
              <a:picLocks noChangeAspect="1" noChangeArrowheads="1"/>
            </p:cNvPicPr>
            <p:nvPr userDrawn="1"/>
          </p:nvPicPr>
          <p:blipFill>
            <a:blip r:embed="rId49" cstate="email">
              <a:extLst>
                <a:ext uri="{28A0092B-C50C-407E-A947-70E740481C1C}">
                  <a14:useLocalDpi xmlns:a14="http://schemas.microsoft.com/office/drawing/2010/main"/>
                </a:ext>
              </a:extLst>
            </a:blip>
            <a:srcRect/>
            <a:stretch>
              <a:fillRect/>
            </a:stretch>
          </p:blipFill>
          <p:spPr bwMode="auto">
            <a:xfrm>
              <a:off x="8561475" y="4886237"/>
              <a:ext cx="703534" cy="842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8" name="Group 57"/>
            <p:cNvGrpSpPr/>
            <p:nvPr userDrawn="1"/>
          </p:nvGrpSpPr>
          <p:grpSpPr>
            <a:xfrm>
              <a:off x="8381537" y="4692862"/>
              <a:ext cx="2979850" cy="1334450"/>
              <a:chOff x="9205405" y="4442620"/>
              <a:chExt cx="2979850" cy="1334450"/>
            </a:xfrm>
          </p:grpSpPr>
          <p:pic>
            <p:nvPicPr>
              <p:cNvPr id="80" name="Picture 6"/>
              <p:cNvPicPr>
                <a:picLocks noChangeAspect="1" noChangeArrowheads="1"/>
              </p:cNvPicPr>
              <p:nvPr/>
            </p:nvPicPr>
            <p:blipFill rotWithShape="1">
              <a:blip r:embed="rId50" cstate="email">
                <a:extLst>
                  <a:ext uri="{28A0092B-C50C-407E-A947-70E740481C1C}">
                    <a14:useLocalDpi xmlns:a14="http://schemas.microsoft.com/office/drawing/2010/main"/>
                  </a:ext>
                </a:extLst>
              </a:blip>
              <a:srcRect/>
              <a:stretch/>
            </p:blipFill>
            <p:spPr bwMode="auto">
              <a:xfrm>
                <a:off x="11362228" y="4670225"/>
                <a:ext cx="823027" cy="1106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 name="Picture 2"/>
              <p:cNvPicPr>
                <a:picLocks noChangeAspect="1" noChangeArrowheads="1"/>
              </p:cNvPicPr>
              <p:nvPr/>
            </p:nvPicPr>
            <p:blipFill rotWithShape="1">
              <a:blip r:embed="rId51" cstate="email">
                <a:extLst>
                  <a:ext uri="{28A0092B-C50C-407E-A947-70E740481C1C}">
                    <a14:useLocalDpi xmlns:a14="http://schemas.microsoft.com/office/drawing/2010/main"/>
                  </a:ext>
                </a:extLst>
              </a:blip>
              <a:srcRect/>
              <a:stretch/>
            </p:blipFill>
            <p:spPr bwMode="auto">
              <a:xfrm>
                <a:off x="9205405" y="4442620"/>
                <a:ext cx="1389133" cy="979872"/>
              </a:xfrm>
              <a:prstGeom prst="rect">
                <a:avLst/>
              </a:prstGeom>
              <a:noFill/>
              <a:ln>
                <a:noFill/>
              </a:ln>
              <a:effectLst>
                <a:outerShdw blurRad="304800" sx="88000" sy="88000" algn="ctr" rotWithShape="0">
                  <a:prstClr val="black"/>
                </a:outerShdw>
              </a:effectLst>
              <a:extLst>
                <a:ext uri="{909E8E84-426E-40DD-AFC4-6F175D3DCCD1}">
                  <a14:hiddenFill xmlns:a14="http://schemas.microsoft.com/office/drawing/2010/main">
                    <a:solidFill>
                      <a:srgbClr val="FFFFFF"/>
                    </a:solidFill>
                  </a14:hiddenFill>
                </a:ext>
              </a:extLst>
            </p:spPr>
          </p:pic>
          <p:pic>
            <p:nvPicPr>
              <p:cNvPr id="82" name="Picture 4" descr="C:\Users\Alex\Desktop\sp3_illustrator_touch.png"/>
              <p:cNvPicPr>
                <a:picLocks noChangeAspect="1" noChangeArrowheads="1"/>
              </p:cNvPicPr>
              <p:nvPr/>
            </p:nvPicPr>
            <p:blipFill rotWithShape="1">
              <a:blip r:embed="rId52" cstate="email">
                <a:extLst>
                  <a:ext uri="{28A0092B-C50C-407E-A947-70E740481C1C}">
                    <a14:useLocalDpi xmlns:a14="http://schemas.microsoft.com/office/drawing/2010/main"/>
                  </a:ext>
                </a:extLst>
              </a:blip>
              <a:srcRect/>
              <a:stretch/>
            </p:blipFill>
            <p:spPr bwMode="auto">
              <a:xfrm>
                <a:off x="10311841" y="4823252"/>
                <a:ext cx="1329955" cy="81262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pic>
          <p:nvPicPr>
            <p:cNvPr id="59" name="Picture 58"/>
            <p:cNvPicPr>
              <a:picLocks noChangeAspect="1"/>
            </p:cNvPicPr>
            <p:nvPr userDrawn="1"/>
          </p:nvPicPr>
          <p:blipFill>
            <a:blip r:embed="rId53" cstate="email">
              <a:extLst>
                <a:ext uri="{28A0092B-C50C-407E-A947-70E740481C1C}">
                  <a14:useLocalDpi xmlns:a14="http://schemas.microsoft.com/office/drawing/2010/main"/>
                </a:ext>
              </a:extLst>
            </a:blip>
            <a:stretch>
              <a:fillRect/>
            </a:stretch>
          </p:blipFill>
          <p:spPr>
            <a:xfrm>
              <a:off x="8561109" y="3165436"/>
              <a:ext cx="446196" cy="446312"/>
            </a:xfrm>
            <a:prstGeom prst="rect">
              <a:avLst/>
            </a:prstGeom>
            <a:effectLst>
              <a:outerShdw blurRad="63500" sx="102000" sy="102000" algn="ctr" rotWithShape="0">
                <a:prstClr val="black">
                  <a:alpha val="40000"/>
                </a:prstClr>
              </a:outerShdw>
            </a:effectLst>
          </p:spPr>
        </p:pic>
        <p:pic>
          <p:nvPicPr>
            <p:cNvPr id="60" name="Picture 59"/>
            <p:cNvPicPr>
              <a:picLocks noChangeAspect="1"/>
            </p:cNvPicPr>
            <p:nvPr userDrawn="1"/>
          </p:nvPicPr>
          <p:blipFill rotWithShape="1">
            <a:blip r:embed="rId54" cstate="email">
              <a:extLst>
                <a:ext uri="{28A0092B-C50C-407E-A947-70E740481C1C}">
                  <a14:useLocalDpi xmlns:a14="http://schemas.microsoft.com/office/drawing/2010/main"/>
                </a:ext>
              </a:extLst>
            </a:blip>
            <a:srcRect r="-13"/>
            <a:stretch/>
          </p:blipFill>
          <p:spPr>
            <a:xfrm>
              <a:off x="9538248" y="2605536"/>
              <a:ext cx="1793994" cy="889960"/>
            </a:xfrm>
            <a:prstGeom prst="rect">
              <a:avLst/>
            </a:prstGeom>
          </p:spPr>
        </p:pic>
        <p:pic>
          <p:nvPicPr>
            <p:cNvPr id="61" name="Picture 60" descr="splash_1080p__0027_Dw.jpg"/>
            <p:cNvPicPr>
              <a:picLocks noChangeAspect="1"/>
            </p:cNvPicPr>
            <p:nvPr userDrawn="1"/>
          </p:nvPicPr>
          <p:blipFill>
            <a:blip r:embed="rId55" cstate="email">
              <a:extLst>
                <a:ext uri="{28A0092B-C50C-407E-A947-70E740481C1C}">
                  <a14:useLocalDpi xmlns:a14="http://schemas.microsoft.com/office/drawing/2010/main"/>
                </a:ext>
              </a:extLst>
            </a:blip>
            <a:stretch>
              <a:fillRect/>
            </a:stretch>
          </p:blipFill>
          <p:spPr>
            <a:xfrm>
              <a:off x="7329429" y="3463820"/>
              <a:ext cx="1683617" cy="947034"/>
            </a:xfrm>
            <a:prstGeom prst="rect">
              <a:avLst/>
            </a:prstGeom>
          </p:spPr>
        </p:pic>
        <p:pic>
          <p:nvPicPr>
            <p:cNvPr id="62" name="Picture 61"/>
            <p:cNvPicPr>
              <a:picLocks noChangeAspect="1"/>
            </p:cNvPicPr>
            <p:nvPr userDrawn="1"/>
          </p:nvPicPr>
          <p:blipFill>
            <a:blip r:embed="rId56" cstate="email">
              <a:extLst>
                <a:ext uri="{28A0092B-C50C-407E-A947-70E740481C1C}">
                  <a14:useLocalDpi xmlns:a14="http://schemas.microsoft.com/office/drawing/2010/main"/>
                </a:ext>
              </a:extLst>
            </a:blip>
            <a:stretch>
              <a:fillRect/>
            </a:stretch>
          </p:blipFill>
          <p:spPr>
            <a:xfrm>
              <a:off x="10060102" y="4073635"/>
              <a:ext cx="1531076" cy="861230"/>
            </a:xfrm>
            <a:prstGeom prst="rect">
              <a:avLst/>
            </a:prstGeom>
          </p:spPr>
        </p:pic>
        <p:pic>
          <p:nvPicPr>
            <p:cNvPr id="63" name="Picture 62" descr="Lr6_FacialRecognition_Channelimg.png"/>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0473997" y="3660204"/>
              <a:ext cx="1710072" cy="855036"/>
            </a:xfrm>
            <a:prstGeom prst="rect">
              <a:avLst/>
            </a:prstGeom>
            <a:effectLst>
              <a:outerShdw blurRad="50800" dist="38100" dir="2700000" algn="tl" rotWithShape="0">
                <a:prstClr val="black">
                  <a:alpha val="40000"/>
                </a:prstClr>
              </a:outerShdw>
            </a:effectLst>
          </p:spPr>
        </p:pic>
        <p:pic>
          <p:nvPicPr>
            <p:cNvPr id="64" name="Picture 63"/>
            <p:cNvPicPr>
              <a:picLocks noChangeAspect="1"/>
            </p:cNvPicPr>
            <p:nvPr userDrawn="1"/>
          </p:nvPicPr>
          <p:blipFill rotWithShape="1">
            <a:blip r:embed="rId57" cstate="email">
              <a:extLst>
                <a:ext uri="{28A0092B-C50C-407E-A947-70E740481C1C}">
                  <a14:useLocalDpi xmlns:a14="http://schemas.microsoft.com/office/drawing/2010/main"/>
                </a:ext>
              </a:extLst>
            </a:blip>
            <a:srcRect/>
            <a:stretch/>
          </p:blipFill>
          <p:spPr>
            <a:xfrm>
              <a:off x="10456658" y="1932939"/>
              <a:ext cx="1717712" cy="1842654"/>
            </a:xfrm>
            <a:prstGeom prst="rect">
              <a:avLst/>
            </a:prstGeom>
          </p:spPr>
        </p:pic>
        <p:pic>
          <p:nvPicPr>
            <p:cNvPr id="65" name="Picture 5" descr="C:\Users\Alex\Desktop\extract_dw.jpg"/>
            <p:cNvPicPr>
              <a:picLocks noChangeAspect="1" noChangeArrowheads="1"/>
            </p:cNvPicPr>
            <p:nvPr userDrawn="1"/>
          </p:nvPicPr>
          <p:blipFill rotWithShape="1">
            <a:blip r:embed="rId58" cstate="email">
              <a:extLst>
                <a:ext uri="{28A0092B-C50C-407E-A947-70E740481C1C}">
                  <a14:useLocalDpi xmlns:a14="http://schemas.microsoft.com/office/drawing/2010/main"/>
                </a:ext>
              </a:extLst>
            </a:blip>
            <a:srcRect/>
            <a:stretch/>
          </p:blipFill>
          <p:spPr bwMode="auto">
            <a:xfrm>
              <a:off x="8400728" y="5087392"/>
              <a:ext cx="799579" cy="1309392"/>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C:\Users\Alex\Desktop\libraries.jpg"/>
            <p:cNvPicPr>
              <a:picLocks noChangeAspect="1" noChangeArrowheads="1"/>
            </p:cNvPicPr>
            <p:nvPr userDrawn="1"/>
          </p:nvPicPr>
          <p:blipFill rotWithShape="1">
            <a:blip r:embed="rId59" cstate="email">
              <a:extLst>
                <a:ext uri="{28A0092B-C50C-407E-A947-70E740481C1C}">
                  <a14:useLocalDpi xmlns:a14="http://schemas.microsoft.com/office/drawing/2010/main"/>
                </a:ext>
              </a:extLst>
            </a:blip>
            <a:srcRect/>
            <a:stretch/>
          </p:blipFill>
          <p:spPr bwMode="auto">
            <a:xfrm>
              <a:off x="11485010" y="2738434"/>
              <a:ext cx="692406" cy="1444836"/>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67" name="Group 66"/>
            <p:cNvGrpSpPr/>
            <p:nvPr userDrawn="1"/>
          </p:nvGrpSpPr>
          <p:grpSpPr>
            <a:xfrm>
              <a:off x="7740215" y="3538530"/>
              <a:ext cx="2805976" cy="1879536"/>
              <a:chOff x="10977473" y="3164004"/>
              <a:chExt cx="4279601" cy="2866620"/>
            </a:xfrm>
            <a:effectLst>
              <a:outerShdw blurRad="50800" dist="38100" dir="2700000" algn="tl" rotWithShape="0">
                <a:prstClr val="black">
                  <a:alpha val="40000"/>
                </a:prstClr>
              </a:outerShdw>
            </a:effectLst>
          </p:grpSpPr>
          <p:pic>
            <p:nvPicPr>
              <p:cNvPr id="78" name="Stock_collage_2.jpg"/>
              <p:cNvPicPr/>
              <p:nvPr userDrawn="1"/>
            </p:nvPicPr>
            <p:blipFill rotWithShape="1">
              <a:blip r:embed="rId60" cstate="email">
                <a:extLst>
                  <a:ext uri="{28A0092B-C50C-407E-A947-70E740481C1C}">
                    <a14:useLocalDpi xmlns:a14="http://schemas.microsoft.com/office/drawing/2010/main"/>
                  </a:ext>
                </a:extLst>
              </a:blip>
              <a:srcRect/>
              <a:stretch/>
            </p:blipFill>
            <p:spPr>
              <a:xfrm>
                <a:off x="12442579" y="3164004"/>
                <a:ext cx="2814495" cy="2037185"/>
              </a:xfrm>
              <a:prstGeom prst="rect">
                <a:avLst/>
              </a:prstGeom>
              <a:ln w="12700">
                <a:miter lim="400000"/>
              </a:ln>
            </p:spPr>
          </p:pic>
          <p:pic>
            <p:nvPicPr>
              <p:cNvPr id="79" name="Picture 2" descr="In-app purchase"/>
              <p:cNvPicPr>
                <a:picLocks noChangeAspect="1" noChangeArrowheads="1"/>
              </p:cNvPicPr>
              <p:nvPr userDrawn="1"/>
            </p:nvPicPr>
            <p:blipFill rotWithShape="1">
              <a:blip r:embed="rId61" cstate="email">
                <a:extLst>
                  <a:ext uri="{28A0092B-C50C-407E-A947-70E740481C1C}">
                    <a14:useLocalDpi xmlns:a14="http://schemas.microsoft.com/office/drawing/2010/main"/>
                  </a:ext>
                </a:extLst>
              </a:blip>
              <a:srcRect/>
              <a:stretch/>
            </p:blipFill>
            <p:spPr bwMode="auto">
              <a:xfrm>
                <a:off x="10977473" y="5021368"/>
                <a:ext cx="1179193" cy="1009256"/>
              </a:xfrm>
              <a:prstGeom prst="rect">
                <a:avLst/>
              </a:prstGeom>
              <a:noFill/>
              <a:extLst>
                <a:ext uri="{909E8E84-426E-40DD-AFC4-6F175D3DCCD1}">
                  <a14:hiddenFill xmlns:a14="http://schemas.microsoft.com/office/drawing/2010/main">
                    <a:solidFill>
                      <a:srgbClr val="FFFFFF"/>
                    </a:solidFill>
                  </a14:hiddenFill>
                </a:ext>
              </a:extLst>
            </p:spPr>
          </p:pic>
        </p:grpSp>
        <p:pic>
          <p:nvPicPr>
            <p:cNvPr id="68" name="Picture 67"/>
            <p:cNvPicPr>
              <a:picLocks noChangeAspect="1"/>
            </p:cNvPicPr>
            <p:nvPr userDrawn="1"/>
          </p:nvPicPr>
          <p:blipFill>
            <a:blip r:embed="rId62" cstate="email">
              <a:extLst>
                <a:ext uri="{28A0092B-C50C-407E-A947-70E740481C1C}">
                  <a14:useLocalDpi xmlns:a14="http://schemas.microsoft.com/office/drawing/2010/main"/>
                </a:ext>
              </a:extLst>
            </a:blip>
            <a:stretch>
              <a:fillRect/>
            </a:stretch>
          </p:blipFill>
          <p:spPr>
            <a:xfrm>
              <a:off x="11233045" y="4066728"/>
              <a:ext cx="1027493" cy="1657648"/>
            </a:xfrm>
            <a:prstGeom prst="rect">
              <a:avLst/>
            </a:prstGeom>
            <a:effectLst>
              <a:outerShdw blurRad="63500" sx="102000" sy="102000" algn="ctr" rotWithShape="0">
                <a:prstClr val="black">
                  <a:alpha val="40000"/>
                </a:prstClr>
              </a:outerShdw>
            </a:effectLst>
          </p:spPr>
        </p:pic>
        <p:grpSp>
          <p:nvGrpSpPr>
            <p:cNvPr id="69" name="Group 68"/>
            <p:cNvGrpSpPr/>
            <p:nvPr userDrawn="1"/>
          </p:nvGrpSpPr>
          <p:grpSpPr>
            <a:xfrm>
              <a:off x="7120638" y="2759714"/>
              <a:ext cx="1335373" cy="898614"/>
              <a:chOff x="7474843" y="2472639"/>
              <a:chExt cx="1160026" cy="780414"/>
            </a:xfrm>
          </p:grpSpPr>
          <p:grpSp>
            <p:nvGrpSpPr>
              <p:cNvPr id="74" name="Group 46"/>
              <p:cNvGrpSpPr>
                <a:grpSpLocks/>
              </p:cNvGrpSpPr>
              <p:nvPr/>
            </p:nvGrpSpPr>
            <p:grpSpPr bwMode="auto">
              <a:xfrm>
                <a:off x="7474843" y="2472639"/>
                <a:ext cx="1160026" cy="780414"/>
                <a:chOff x="0" y="0"/>
                <a:chExt cx="4025976" cy="2708200"/>
              </a:xfrm>
            </p:grpSpPr>
            <p:pic>
              <p:nvPicPr>
                <p:cNvPr id="76" name="Picture 47" descr="image39.png"/>
                <p:cNvPicPr>
                  <a:picLocks noChangeAspect="1"/>
                </p:cNvPicPr>
                <p:nvPr/>
              </p:nvPicPr>
              <p:blipFill>
                <a:blip r:embed="rId63" cstate="email">
                  <a:extLst>
                    <a:ext uri="{28A0092B-C50C-407E-A947-70E740481C1C}">
                      <a14:useLocalDpi xmlns:a14="http://schemas.microsoft.com/office/drawing/2010/main"/>
                    </a:ext>
                  </a:extLst>
                </a:blip>
                <a:srcRect/>
                <a:stretch>
                  <a:fillRect/>
                </a:stretch>
              </p:blipFill>
              <p:spPr bwMode="auto">
                <a:xfrm rot="16200000">
                  <a:off x="658888" y="-658888"/>
                  <a:ext cx="2708200" cy="4025975"/>
                </a:xfrm>
                <a:prstGeom prst="rect">
                  <a:avLst/>
                </a:prstGeom>
                <a:noFill/>
                <a:ln>
                  <a:noFill/>
                </a:ln>
                <a:effectLst>
                  <a:outerShdw blurRad="63500" algn="ct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Lst>
              </p:spPr>
            </p:pic>
            <p:pic>
              <p:nvPicPr>
                <p:cNvPr id="77" name="Picture 48" descr="image40.png"/>
                <p:cNvPicPr>
                  <a:picLocks noChangeAspect="1"/>
                </p:cNvPicPr>
                <p:nvPr/>
              </p:nvPicPr>
              <p:blipFill>
                <a:blip r:embed="rId64" cstate="email">
                  <a:extLst>
                    <a:ext uri="{28A0092B-C50C-407E-A947-70E740481C1C}">
                      <a14:useLocalDpi xmlns:a14="http://schemas.microsoft.com/office/drawing/2010/main"/>
                    </a:ext>
                  </a:extLst>
                </a:blip>
                <a:srcRect/>
                <a:stretch>
                  <a:fillRect/>
                </a:stretch>
              </p:blipFill>
              <p:spPr bwMode="auto">
                <a:xfrm>
                  <a:off x="396486" y="131720"/>
                  <a:ext cx="3236255" cy="242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75" name="Picture 7"/>
              <p:cNvPicPr>
                <a:picLocks noChangeAspect="1" noChangeArrowheads="1"/>
              </p:cNvPicPr>
              <p:nvPr/>
            </p:nvPicPr>
            <p:blipFill rotWithShape="1">
              <a:blip r:embed="rId65" cstate="email">
                <a:extLst>
                  <a:ext uri="{28A0092B-C50C-407E-A947-70E740481C1C}">
                    <a14:useLocalDpi xmlns:a14="http://schemas.microsoft.com/office/drawing/2010/main"/>
                  </a:ext>
                </a:extLst>
              </a:blip>
              <a:srcRect/>
              <a:stretch/>
            </p:blipFill>
            <p:spPr bwMode="auto">
              <a:xfrm>
                <a:off x="7589060" y="2505990"/>
                <a:ext cx="961705" cy="70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0" name="Group 69"/>
            <p:cNvGrpSpPr/>
            <p:nvPr userDrawn="1"/>
          </p:nvGrpSpPr>
          <p:grpSpPr>
            <a:xfrm>
              <a:off x="9233149" y="2319456"/>
              <a:ext cx="524751" cy="1101838"/>
              <a:chOff x="11737843" y="1014516"/>
              <a:chExt cx="2501711" cy="5252936"/>
            </a:xfrm>
          </p:grpSpPr>
          <p:pic>
            <p:nvPicPr>
              <p:cNvPr id="72" name="Picture 3" descr="C:\Users\Alex\Documents\!!work_201407\MAX2014\Press\Shape (Press)\00 Live Capture.png"/>
              <p:cNvPicPr>
                <a:picLocks noChangeAspect="1" noChangeArrowheads="1"/>
              </p:cNvPicPr>
              <p:nvPr/>
            </p:nvPicPr>
            <p:blipFill>
              <a:blip r:embed="rId66" cstate="email">
                <a:extLst>
                  <a:ext uri="{28A0092B-C50C-407E-A947-70E740481C1C}">
                    <a14:useLocalDpi xmlns:a14="http://schemas.microsoft.com/office/drawing/2010/main"/>
                  </a:ext>
                </a:extLst>
              </a:blip>
              <a:srcRect/>
              <a:stretch>
                <a:fillRect/>
              </a:stretch>
            </p:blipFill>
            <p:spPr bwMode="auto">
              <a:xfrm>
                <a:off x="11941043" y="1781246"/>
                <a:ext cx="2114812" cy="375379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C:\Users\Alex\Desktop\iphone5s.png"/>
              <p:cNvPicPr>
                <a:picLocks noChangeAspect="1" noChangeArrowheads="1"/>
              </p:cNvPicPr>
              <p:nvPr/>
            </p:nvPicPr>
            <p:blipFill>
              <a:blip r:embed="rId67" cstate="email">
                <a:extLst>
                  <a:ext uri="{28A0092B-C50C-407E-A947-70E740481C1C}">
                    <a14:useLocalDpi xmlns:a14="http://schemas.microsoft.com/office/drawing/2010/main"/>
                  </a:ext>
                </a:extLst>
              </a:blip>
              <a:srcRect/>
              <a:stretch>
                <a:fillRect/>
              </a:stretch>
            </p:blipFill>
            <p:spPr bwMode="auto">
              <a:xfrm>
                <a:off x="11737843" y="1014516"/>
                <a:ext cx="2501711" cy="5252936"/>
              </a:xfrm>
              <a:prstGeom prst="rect">
                <a:avLst/>
              </a:prstGeom>
              <a:noFill/>
              <a:extLst>
                <a:ext uri="{909E8E84-426E-40DD-AFC4-6F175D3DCCD1}">
                  <a14:hiddenFill xmlns:a14="http://schemas.microsoft.com/office/drawing/2010/main">
                    <a:solidFill>
                      <a:srgbClr val="FFFFFF"/>
                    </a:solidFill>
                  </a14:hiddenFill>
                </a:ext>
              </a:extLst>
            </p:spPr>
          </p:pic>
        </p:grpSp>
        <p:pic>
          <p:nvPicPr>
            <p:cNvPr id="71" name="Picture 2" descr="C:\Users\Alex\Desktop\KV.png"/>
            <p:cNvPicPr>
              <a:picLocks noChangeAspect="1" noChangeArrowheads="1"/>
            </p:cNvPicPr>
            <p:nvPr userDrawn="1"/>
          </p:nvPicPr>
          <p:blipFill rotWithShape="1">
            <a:blip r:embed="rId68" cstate="email">
              <a:extLst>
                <a:ext uri="{28A0092B-C50C-407E-A947-70E740481C1C}">
                  <a14:useLocalDpi xmlns:a14="http://schemas.microsoft.com/office/drawing/2010/main"/>
                </a:ext>
              </a:extLst>
            </a:blip>
            <a:srcRect/>
            <a:stretch/>
          </p:blipFill>
          <p:spPr bwMode="auto">
            <a:xfrm>
              <a:off x="9253345" y="2716007"/>
              <a:ext cx="1574856" cy="749742"/>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AutoShape 53"/>
          <p:cNvSpPr>
            <a:spLocks/>
          </p:cNvSpPr>
          <p:nvPr userDrawn="1"/>
        </p:nvSpPr>
        <p:spPr bwMode="auto">
          <a:xfrm>
            <a:off x="-13184" y="1363634"/>
            <a:ext cx="12207117" cy="5099705"/>
          </a:xfrm>
          <a:custGeom>
            <a:avLst/>
            <a:gdLst>
              <a:gd name="T0" fmla="*/ 10800 w 21600"/>
              <a:gd name="T1" fmla="*/ 10800 h 21600"/>
              <a:gd name="T2" fmla="*/ 10800 w 21600"/>
              <a:gd name="T3" fmla="*/ 10800 h 21600"/>
              <a:gd name="T4" fmla="*/ 10800 w 21600"/>
              <a:gd name="T5" fmla="*/ 10800 h 21600"/>
              <a:gd name="T6" fmla="*/ 10800 w 21600"/>
              <a:gd name="T7" fmla="*/ 10800 h 21600"/>
              <a:gd name="connsiteX0" fmla="*/ 0 w 26247"/>
              <a:gd name="connsiteY0" fmla="*/ 13165 h 21644"/>
              <a:gd name="connsiteX1" fmla="*/ 1706 w 26247"/>
              <a:gd name="connsiteY1" fmla="*/ 12247 h 21644"/>
              <a:gd name="connsiteX2" fmla="*/ 7651 w 26247"/>
              <a:gd name="connsiteY2" fmla="*/ 8400 h 21644"/>
              <a:gd name="connsiteX3" fmla="*/ 14001 w 26247"/>
              <a:gd name="connsiteY3" fmla="*/ 5647 h 21644"/>
              <a:gd name="connsiteX4" fmla="*/ 21600 w 26247"/>
              <a:gd name="connsiteY4" fmla="*/ 0 h 21644"/>
              <a:gd name="connsiteX5" fmla="*/ 26247 w 26247"/>
              <a:gd name="connsiteY5" fmla="*/ 21644 h 21644"/>
              <a:gd name="connsiteX6" fmla="*/ 35 w 26247"/>
              <a:gd name="connsiteY6" fmla="*/ 21600 h 21644"/>
              <a:gd name="connsiteX7" fmla="*/ 35 w 26247"/>
              <a:gd name="connsiteY7" fmla="*/ 13271 h 21644"/>
              <a:gd name="connsiteX8" fmla="*/ 53 w 26247"/>
              <a:gd name="connsiteY8" fmla="*/ 13200 h 21644"/>
              <a:gd name="connsiteX0" fmla="*/ 0 w 26271"/>
              <a:gd name="connsiteY0" fmla="*/ 16677 h 25156"/>
              <a:gd name="connsiteX1" fmla="*/ 1706 w 26271"/>
              <a:gd name="connsiteY1" fmla="*/ 15759 h 25156"/>
              <a:gd name="connsiteX2" fmla="*/ 7651 w 26271"/>
              <a:gd name="connsiteY2" fmla="*/ 11912 h 25156"/>
              <a:gd name="connsiteX3" fmla="*/ 14001 w 26271"/>
              <a:gd name="connsiteY3" fmla="*/ 9159 h 25156"/>
              <a:gd name="connsiteX4" fmla="*/ 26271 w 26271"/>
              <a:gd name="connsiteY4" fmla="*/ 0 h 25156"/>
              <a:gd name="connsiteX5" fmla="*/ 26247 w 26271"/>
              <a:gd name="connsiteY5" fmla="*/ 25156 h 25156"/>
              <a:gd name="connsiteX6" fmla="*/ 35 w 26271"/>
              <a:gd name="connsiteY6" fmla="*/ 25112 h 25156"/>
              <a:gd name="connsiteX7" fmla="*/ 35 w 26271"/>
              <a:gd name="connsiteY7" fmla="*/ 16783 h 25156"/>
              <a:gd name="connsiteX8" fmla="*/ 53 w 26271"/>
              <a:gd name="connsiteY8" fmla="*/ 16712 h 25156"/>
              <a:gd name="connsiteX0" fmla="*/ 0 w 26271"/>
              <a:gd name="connsiteY0" fmla="*/ 16677 h 25156"/>
              <a:gd name="connsiteX1" fmla="*/ 1706 w 26271"/>
              <a:gd name="connsiteY1" fmla="*/ 15759 h 25156"/>
              <a:gd name="connsiteX2" fmla="*/ 7651 w 26271"/>
              <a:gd name="connsiteY2" fmla="*/ 11912 h 25156"/>
              <a:gd name="connsiteX3" fmla="*/ 14001 w 26271"/>
              <a:gd name="connsiteY3" fmla="*/ 9159 h 25156"/>
              <a:gd name="connsiteX4" fmla="*/ 26271 w 26271"/>
              <a:gd name="connsiteY4" fmla="*/ 0 h 25156"/>
              <a:gd name="connsiteX5" fmla="*/ 26247 w 26271"/>
              <a:gd name="connsiteY5" fmla="*/ 25156 h 25156"/>
              <a:gd name="connsiteX6" fmla="*/ 35 w 26271"/>
              <a:gd name="connsiteY6" fmla="*/ 25112 h 25156"/>
              <a:gd name="connsiteX7" fmla="*/ 35 w 26271"/>
              <a:gd name="connsiteY7" fmla="*/ 16783 h 25156"/>
              <a:gd name="connsiteX8" fmla="*/ 53 w 26271"/>
              <a:gd name="connsiteY8" fmla="*/ 16712 h 25156"/>
              <a:gd name="connsiteX0" fmla="*/ 0 w 28794"/>
              <a:gd name="connsiteY0" fmla="*/ 16380 h 24859"/>
              <a:gd name="connsiteX1" fmla="*/ 1706 w 28794"/>
              <a:gd name="connsiteY1" fmla="*/ 15462 h 24859"/>
              <a:gd name="connsiteX2" fmla="*/ 7651 w 28794"/>
              <a:gd name="connsiteY2" fmla="*/ 11615 h 24859"/>
              <a:gd name="connsiteX3" fmla="*/ 14001 w 28794"/>
              <a:gd name="connsiteY3" fmla="*/ 8862 h 24859"/>
              <a:gd name="connsiteX4" fmla="*/ 28794 w 28794"/>
              <a:gd name="connsiteY4" fmla="*/ 0 h 24859"/>
              <a:gd name="connsiteX5" fmla="*/ 26247 w 28794"/>
              <a:gd name="connsiteY5" fmla="*/ 24859 h 24859"/>
              <a:gd name="connsiteX6" fmla="*/ 35 w 28794"/>
              <a:gd name="connsiteY6" fmla="*/ 24815 h 24859"/>
              <a:gd name="connsiteX7" fmla="*/ 35 w 28794"/>
              <a:gd name="connsiteY7" fmla="*/ 16486 h 24859"/>
              <a:gd name="connsiteX8" fmla="*/ 53 w 28794"/>
              <a:gd name="connsiteY8" fmla="*/ 16415 h 24859"/>
              <a:gd name="connsiteX0" fmla="*/ 0 w 28794"/>
              <a:gd name="connsiteY0" fmla="*/ 16380 h 24859"/>
              <a:gd name="connsiteX1" fmla="*/ 1706 w 28794"/>
              <a:gd name="connsiteY1" fmla="*/ 15462 h 24859"/>
              <a:gd name="connsiteX2" fmla="*/ 7651 w 28794"/>
              <a:gd name="connsiteY2" fmla="*/ 11615 h 24859"/>
              <a:gd name="connsiteX3" fmla="*/ 13925 w 28794"/>
              <a:gd name="connsiteY3" fmla="*/ 8141 h 24859"/>
              <a:gd name="connsiteX4" fmla="*/ 28794 w 28794"/>
              <a:gd name="connsiteY4" fmla="*/ 0 h 24859"/>
              <a:gd name="connsiteX5" fmla="*/ 26247 w 28794"/>
              <a:gd name="connsiteY5" fmla="*/ 24859 h 24859"/>
              <a:gd name="connsiteX6" fmla="*/ 35 w 28794"/>
              <a:gd name="connsiteY6" fmla="*/ 24815 h 24859"/>
              <a:gd name="connsiteX7" fmla="*/ 35 w 28794"/>
              <a:gd name="connsiteY7" fmla="*/ 16486 h 24859"/>
              <a:gd name="connsiteX8" fmla="*/ 53 w 28794"/>
              <a:gd name="connsiteY8" fmla="*/ 16415 h 24859"/>
              <a:gd name="connsiteX0" fmla="*/ 0 w 28794"/>
              <a:gd name="connsiteY0" fmla="*/ 16380 h 24859"/>
              <a:gd name="connsiteX1" fmla="*/ 1706 w 28794"/>
              <a:gd name="connsiteY1" fmla="*/ 15462 h 24859"/>
              <a:gd name="connsiteX2" fmla="*/ 7651 w 28794"/>
              <a:gd name="connsiteY2" fmla="*/ 11615 h 24859"/>
              <a:gd name="connsiteX3" fmla="*/ 13925 w 28794"/>
              <a:gd name="connsiteY3" fmla="*/ 8141 h 24859"/>
              <a:gd name="connsiteX4" fmla="*/ 28794 w 28794"/>
              <a:gd name="connsiteY4" fmla="*/ 0 h 24859"/>
              <a:gd name="connsiteX5" fmla="*/ 26247 w 28794"/>
              <a:gd name="connsiteY5" fmla="*/ 24859 h 24859"/>
              <a:gd name="connsiteX6" fmla="*/ 35 w 28794"/>
              <a:gd name="connsiteY6" fmla="*/ 24815 h 24859"/>
              <a:gd name="connsiteX7" fmla="*/ 35 w 28794"/>
              <a:gd name="connsiteY7" fmla="*/ 16486 h 24859"/>
              <a:gd name="connsiteX8" fmla="*/ 53 w 28794"/>
              <a:gd name="connsiteY8" fmla="*/ 16415 h 24859"/>
              <a:gd name="connsiteX0" fmla="*/ 0 w 28798"/>
              <a:gd name="connsiteY0" fmla="*/ 16380 h 24901"/>
              <a:gd name="connsiteX1" fmla="*/ 1706 w 28798"/>
              <a:gd name="connsiteY1" fmla="*/ 15462 h 24901"/>
              <a:gd name="connsiteX2" fmla="*/ 7651 w 28798"/>
              <a:gd name="connsiteY2" fmla="*/ 11615 h 24901"/>
              <a:gd name="connsiteX3" fmla="*/ 13925 w 28798"/>
              <a:gd name="connsiteY3" fmla="*/ 8141 h 24901"/>
              <a:gd name="connsiteX4" fmla="*/ 28794 w 28798"/>
              <a:gd name="connsiteY4" fmla="*/ 0 h 24901"/>
              <a:gd name="connsiteX5" fmla="*/ 28796 w 28798"/>
              <a:gd name="connsiteY5" fmla="*/ 24901 h 24901"/>
              <a:gd name="connsiteX6" fmla="*/ 35 w 28798"/>
              <a:gd name="connsiteY6" fmla="*/ 24815 h 24901"/>
              <a:gd name="connsiteX7" fmla="*/ 35 w 28798"/>
              <a:gd name="connsiteY7" fmla="*/ 16486 h 24901"/>
              <a:gd name="connsiteX8" fmla="*/ 53 w 28798"/>
              <a:gd name="connsiteY8" fmla="*/ 16415 h 24901"/>
              <a:gd name="connsiteX0" fmla="*/ 0 w 28798"/>
              <a:gd name="connsiteY0" fmla="*/ 16380 h 24901"/>
              <a:gd name="connsiteX1" fmla="*/ 1706 w 28798"/>
              <a:gd name="connsiteY1" fmla="*/ 15462 h 24901"/>
              <a:gd name="connsiteX2" fmla="*/ 7651 w 28798"/>
              <a:gd name="connsiteY2" fmla="*/ 11615 h 24901"/>
              <a:gd name="connsiteX3" fmla="*/ 13925 w 28798"/>
              <a:gd name="connsiteY3" fmla="*/ 8141 h 24901"/>
              <a:gd name="connsiteX4" fmla="*/ 28794 w 28798"/>
              <a:gd name="connsiteY4" fmla="*/ 0 h 24901"/>
              <a:gd name="connsiteX5" fmla="*/ 28796 w 28798"/>
              <a:gd name="connsiteY5" fmla="*/ 24901 h 24901"/>
              <a:gd name="connsiteX6" fmla="*/ 35 w 28798"/>
              <a:gd name="connsiteY6" fmla="*/ 24815 h 24901"/>
              <a:gd name="connsiteX7" fmla="*/ 35 w 28798"/>
              <a:gd name="connsiteY7" fmla="*/ 16486 h 24901"/>
              <a:gd name="connsiteX8" fmla="*/ 53 w 28798"/>
              <a:gd name="connsiteY8" fmla="*/ 16415 h 24901"/>
              <a:gd name="connsiteX0" fmla="*/ 0 w 28798"/>
              <a:gd name="connsiteY0" fmla="*/ 16380 h 24901"/>
              <a:gd name="connsiteX1" fmla="*/ 1706 w 28798"/>
              <a:gd name="connsiteY1" fmla="*/ 15462 h 24901"/>
              <a:gd name="connsiteX2" fmla="*/ 7651 w 28798"/>
              <a:gd name="connsiteY2" fmla="*/ 11615 h 24901"/>
              <a:gd name="connsiteX3" fmla="*/ 13925 w 28798"/>
              <a:gd name="connsiteY3" fmla="*/ 8141 h 24901"/>
              <a:gd name="connsiteX4" fmla="*/ 28794 w 28798"/>
              <a:gd name="connsiteY4" fmla="*/ 0 h 24901"/>
              <a:gd name="connsiteX5" fmla="*/ 28796 w 28798"/>
              <a:gd name="connsiteY5" fmla="*/ 24901 h 24901"/>
              <a:gd name="connsiteX6" fmla="*/ 35 w 28798"/>
              <a:gd name="connsiteY6" fmla="*/ 24815 h 24901"/>
              <a:gd name="connsiteX7" fmla="*/ 35 w 28798"/>
              <a:gd name="connsiteY7" fmla="*/ 16486 h 24901"/>
              <a:gd name="connsiteX8" fmla="*/ 53 w 28798"/>
              <a:gd name="connsiteY8" fmla="*/ 16415 h 24901"/>
              <a:gd name="connsiteX0" fmla="*/ 0 w 28798"/>
              <a:gd name="connsiteY0" fmla="*/ 16380 h 24901"/>
              <a:gd name="connsiteX1" fmla="*/ 1706 w 28798"/>
              <a:gd name="connsiteY1" fmla="*/ 15462 h 24901"/>
              <a:gd name="connsiteX2" fmla="*/ 7651 w 28798"/>
              <a:gd name="connsiteY2" fmla="*/ 11615 h 24901"/>
              <a:gd name="connsiteX3" fmla="*/ 14001 w 28798"/>
              <a:gd name="connsiteY3" fmla="*/ 8523 h 24901"/>
              <a:gd name="connsiteX4" fmla="*/ 28794 w 28798"/>
              <a:gd name="connsiteY4" fmla="*/ 0 h 24901"/>
              <a:gd name="connsiteX5" fmla="*/ 28796 w 28798"/>
              <a:gd name="connsiteY5" fmla="*/ 24901 h 24901"/>
              <a:gd name="connsiteX6" fmla="*/ 35 w 28798"/>
              <a:gd name="connsiteY6" fmla="*/ 24815 h 24901"/>
              <a:gd name="connsiteX7" fmla="*/ 35 w 28798"/>
              <a:gd name="connsiteY7" fmla="*/ 16486 h 24901"/>
              <a:gd name="connsiteX8" fmla="*/ 53 w 28798"/>
              <a:gd name="connsiteY8" fmla="*/ 16415 h 24901"/>
              <a:gd name="connsiteX0" fmla="*/ 0 w 28798"/>
              <a:gd name="connsiteY0" fmla="*/ 16380 h 24901"/>
              <a:gd name="connsiteX1" fmla="*/ 1706 w 28798"/>
              <a:gd name="connsiteY1" fmla="*/ 15462 h 24901"/>
              <a:gd name="connsiteX2" fmla="*/ 7651 w 28798"/>
              <a:gd name="connsiteY2" fmla="*/ 11615 h 24901"/>
              <a:gd name="connsiteX3" fmla="*/ 15205 w 28798"/>
              <a:gd name="connsiteY3" fmla="*/ 8269 h 24901"/>
              <a:gd name="connsiteX4" fmla="*/ 28794 w 28798"/>
              <a:gd name="connsiteY4" fmla="*/ 0 h 24901"/>
              <a:gd name="connsiteX5" fmla="*/ 28796 w 28798"/>
              <a:gd name="connsiteY5" fmla="*/ 24901 h 24901"/>
              <a:gd name="connsiteX6" fmla="*/ 35 w 28798"/>
              <a:gd name="connsiteY6" fmla="*/ 24815 h 24901"/>
              <a:gd name="connsiteX7" fmla="*/ 35 w 28798"/>
              <a:gd name="connsiteY7" fmla="*/ 16486 h 24901"/>
              <a:gd name="connsiteX8" fmla="*/ 53 w 28798"/>
              <a:gd name="connsiteY8" fmla="*/ 16415 h 24901"/>
              <a:gd name="connsiteX0" fmla="*/ 32 w 28763"/>
              <a:gd name="connsiteY0" fmla="*/ 16380 h 24901"/>
              <a:gd name="connsiteX1" fmla="*/ 1671 w 28763"/>
              <a:gd name="connsiteY1" fmla="*/ 15462 h 24901"/>
              <a:gd name="connsiteX2" fmla="*/ 7616 w 28763"/>
              <a:gd name="connsiteY2" fmla="*/ 11615 h 24901"/>
              <a:gd name="connsiteX3" fmla="*/ 15170 w 28763"/>
              <a:gd name="connsiteY3" fmla="*/ 8269 h 24901"/>
              <a:gd name="connsiteX4" fmla="*/ 28759 w 28763"/>
              <a:gd name="connsiteY4" fmla="*/ 0 h 24901"/>
              <a:gd name="connsiteX5" fmla="*/ 28761 w 28763"/>
              <a:gd name="connsiteY5" fmla="*/ 24901 h 24901"/>
              <a:gd name="connsiteX6" fmla="*/ 0 w 28763"/>
              <a:gd name="connsiteY6" fmla="*/ 24815 h 24901"/>
              <a:gd name="connsiteX7" fmla="*/ 0 w 28763"/>
              <a:gd name="connsiteY7" fmla="*/ 16486 h 24901"/>
              <a:gd name="connsiteX8" fmla="*/ 18 w 28763"/>
              <a:gd name="connsiteY8" fmla="*/ 16415 h 24901"/>
              <a:gd name="connsiteX0" fmla="*/ 32 w 28763"/>
              <a:gd name="connsiteY0" fmla="*/ 16380 h 24901"/>
              <a:gd name="connsiteX1" fmla="*/ 1671 w 28763"/>
              <a:gd name="connsiteY1" fmla="*/ 15462 h 24901"/>
              <a:gd name="connsiteX2" fmla="*/ 7616 w 28763"/>
              <a:gd name="connsiteY2" fmla="*/ 11615 h 24901"/>
              <a:gd name="connsiteX3" fmla="*/ 15170 w 28763"/>
              <a:gd name="connsiteY3" fmla="*/ 8269 h 24901"/>
              <a:gd name="connsiteX4" fmla="*/ 28759 w 28763"/>
              <a:gd name="connsiteY4" fmla="*/ 0 h 24901"/>
              <a:gd name="connsiteX5" fmla="*/ 28761 w 28763"/>
              <a:gd name="connsiteY5" fmla="*/ 24901 h 24901"/>
              <a:gd name="connsiteX6" fmla="*/ 0 w 28763"/>
              <a:gd name="connsiteY6" fmla="*/ 24815 h 24901"/>
              <a:gd name="connsiteX7" fmla="*/ 0 w 28763"/>
              <a:gd name="connsiteY7" fmla="*/ 16486 h 24901"/>
              <a:gd name="connsiteX8" fmla="*/ 11 w 28763"/>
              <a:gd name="connsiteY8" fmla="*/ 16415 h 24901"/>
              <a:gd name="connsiteX0" fmla="*/ 32 w 28763"/>
              <a:gd name="connsiteY0" fmla="*/ 16380 h 24901"/>
              <a:gd name="connsiteX1" fmla="*/ 1671 w 28763"/>
              <a:gd name="connsiteY1" fmla="*/ 15462 h 24901"/>
              <a:gd name="connsiteX2" fmla="*/ 7616 w 28763"/>
              <a:gd name="connsiteY2" fmla="*/ 11615 h 24901"/>
              <a:gd name="connsiteX3" fmla="*/ 15170 w 28763"/>
              <a:gd name="connsiteY3" fmla="*/ 8269 h 24901"/>
              <a:gd name="connsiteX4" fmla="*/ 28759 w 28763"/>
              <a:gd name="connsiteY4" fmla="*/ 0 h 24901"/>
              <a:gd name="connsiteX5" fmla="*/ 28761 w 28763"/>
              <a:gd name="connsiteY5" fmla="*/ 24901 h 24901"/>
              <a:gd name="connsiteX6" fmla="*/ 0 w 28763"/>
              <a:gd name="connsiteY6" fmla="*/ 24815 h 24901"/>
              <a:gd name="connsiteX7" fmla="*/ 0 w 28763"/>
              <a:gd name="connsiteY7" fmla="*/ 16486 h 24901"/>
              <a:gd name="connsiteX8" fmla="*/ 4 w 28763"/>
              <a:gd name="connsiteY8" fmla="*/ 16415 h 24901"/>
              <a:gd name="connsiteX0" fmla="*/ 36 w 28767"/>
              <a:gd name="connsiteY0" fmla="*/ 16380 h 24901"/>
              <a:gd name="connsiteX1" fmla="*/ 1675 w 28767"/>
              <a:gd name="connsiteY1" fmla="*/ 15462 h 24901"/>
              <a:gd name="connsiteX2" fmla="*/ 7620 w 28767"/>
              <a:gd name="connsiteY2" fmla="*/ 11615 h 24901"/>
              <a:gd name="connsiteX3" fmla="*/ 15174 w 28767"/>
              <a:gd name="connsiteY3" fmla="*/ 8269 h 24901"/>
              <a:gd name="connsiteX4" fmla="*/ 28763 w 28767"/>
              <a:gd name="connsiteY4" fmla="*/ 0 h 24901"/>
              <a:gd name="connsiteX5" fmla="*/ 28765 w 28767"/>
              <a:gd name="connsiteY5" fmla="*/ 24901 h 24901"/>
              <a:gd name="connsiteX6" fmla="*/ 4 w 28767"/>
              <a:gd name="connsiteY6" fmla="*/ 24815 h 24901"/>
              <a:gd name="connsiteX7" fmla="*/ 4 w 28767"/>
              <a:gd name="connsiteY7" fmla="*/ 16486 h 24901"/>
              <a:gd name="connsiteX8" fmla="*/ 1 w 28767"/>
              <a:gd name="connsiteY8" fmla="*/ 16446 h 24901"/>
              <a:gd name="connsiteX0" fmla="*/ 6 w 28767"/>
              <a:gd name="connsiteY0" fmla="*/ 16380 h 24901"/>
              <a:gd name="connsiteX1" fmla="*/ 1675 w 28767"/>
              <a:gd name="connsiteY1" fmla="*/ 15462 h 24901"/>
              <a:gd name="connsiteX2" fmla="*/ 7620 w 28767"/>
              <a:gd name="connsiteY2" fmla="*/ 11615 h 24901"/>
              <a:gd name="connsiteX3" fmla="*/ 15174 w 28767"/>
              <a:gd name="connsiteY3" fmla="*/ 8269 h 24901"/>
              <a:gd name="connsiteX4" fmla="*/ 28763 w 28767"/>
              <a:gd name="connsiteY4" fmla="*/ 0 h 24901"/>
              <a:gd name="connsiteX5" fmla="*/ 28765 w 28767"/>
              <a:gd name="connsiteY5" fmla="*/ 24901 h 24901"/>
              <a:gd name="connsiteX6" fmla="*/ 4 w 28767"/>
              <a:gd name="connsiteY6" fmla="*/ 24815 h 24901"/>
              <a:gd name="connsiteX7" fmla="*/ 4 w 28767"/>
              <a:gd name="connsiteY7" fmla="*/ 16486 h 24901"/>
              <a:gd name="connsiteX8" fmla="*/ 1 w 28767"/>
              <a:gd name="connsiteY8" fmla="*/ 16446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67" h="24901">
                <a:moveTo>
                  <a:pt x="6" y="16380"/>
                </a:moveTo>
                <a:lnTo>
                  <a:pt x="1675" y="15462"/>
                </a:lnTo>
                <a:lnTo>
                  <a:pt x="7620" y="11615"/>
                </a:lnTo>
                <a:lnTo>
                  <a:pt x="15174" y="8269"/>
                </a:lnTo>
                <a:cubicBezTo>
                  <a:pt x="19493" y="5980"/>
                  <a:pt x="23574" y="2884"/>
                  <a:pt x="28763" y="0"/>
                </a:cubicBezTo>
                <a:cubicBezTo>
                  <a:pt x="28755" y="8385"/>
                  <a:pt x="28773" y="16516"/>
                  <a:pt x="28765" y="24901"/>
                </a:cubicBezTo>
                <a:lnTo>
                  <a:pt x="4" y="24815"/>
                </a:lnTo>
                <a:lnTo>
                  <a:pt x="4" y="16486"/>
                </a:lnTo>
                <a:cubicBezTo>
                  <a:pt x="10" y="16462"/>
                  <a:pt x="-5" y="16470"/>
                  <a:pt x="1" y="16446"/>
                </a:cubicBezTo>
              </a:path>
            </a:pathLst>
          </a:custGeom>
          <a:gradFill rotWithShape="0">
            <a:gsLst>
              <a:gs pos="0">
                <a:schemeClr val="bg1">
                  <a:lumMod val="95000"/>
                  <a:alpha val="14000"/>
                </a:schemeClr>
              </a:gs>
              <a:gs pos="34544">
                <a:schemeClr val="bg1">
                  <a:alpha val="9000"/>
                </a:schemeClr>
              </a:gs>
              <a:gs pos="68000">
                <a:srgbClr val="C00000">
                  <a:lumMod val="59000"/>
                  <a:alpha val="62000"/>
                </a:srgbClr>
              </a:gs>
              <a:gs pos="100000">
                <a:srgbClr val="002060">
                  <a:lumMod val="50000"/>
                  <a:alpha val="96000"/>
                </a:srgbClr>
              </a:gs>
            </a:gsLst>
            <a:lin ang="5400000"/>
          </a:gradFill>
          <a:ln>
            <a:noFill/>
          </a:ln>
          <a:effectLst/>
        </p:spPr>
        <p:txBody>
          <a:bodyPr lIns="0" tIns="0" rIns="0" bIns="0"/>
          <a:lstStyle>
            <a:lvl1pPr>
              <a:defRPr sz="10000">
                <a:solidFill>
                  <a:srgbClr val="FFFFFF"/>
                </a:solidFill>
                <a:latin typeface="Helvetica Light" charset="0"/>
                <a:ea typeface="Helvetica Light" charset="0"/>
                <a:cs typeface="Helvetica Light" charset="0"/>
                <a:sym typeface="Helvetica Light" charset="0"/>
              </a:defRPr>
            </a:lvl1pPr>
            <a:lvl2pPr>
              <a:defRPr sz="10000">
                <a:solidFill>
                  <a:srgbClr val="FFFFFF"/>
                </a:solidFill>
                <a:latin typeface="Helvetica Light" charset="0"/>
                <a:ea typeface="Helvetica Light" charset="0"/>
                <a:cs typeface="Helvetica Light" charset="0"/>
                <a:sym typeface="Helvetica Light" charset="0"/>
              </a:defRPr>
            </a:lvl2pPr>
            <a:lvl3pPr>
              <a:defRPr sz="10000">
                <a:solidFill>
                  <a:srgbClr val="FFFFFF"/>
                </a:solidFill>
                <a:latin typeface="Helvetica Light" charset="0"/>
                <a:ea typeface="Helvetica Light" charset="0"/>
                <a:cs typeface="Helvetica Light" charset="0"/>
                <a:sym typeface="Helvetica Light" charset="0"/>
              </a:defRPr>
            </a:lvl3pPr>
            <a:lvl4pPr>
              <a:defRPr sz="10000">
                <a:solidFill>
                  <a:srgbClr val="FFFFFF"/>
                </a:solidFill>
                <a:latin typeface="Helvetica Light" charset="0"/>
                <a:ea typeface="Helvetica Light" charset="0"/>
                <a:cs typeface="Helvetica Light" charset="0"/>
                <a:sym typeface="Helvetica Light" charset="0"/>
              </a:defRPr>
            </a:lvl4pPr>
            <a:lvl5pPr>
              <a:defRPr sz="10000">
                <a:solidFill>
                  <a:srgbClr val="FFFFFF"/>
                </a:solidFill>
                <a:latin typeface="Helvetica Light" charset="0"/>
                <a:ea typeface="Helvetica Light" charset="0"/>
                <a:cs typeface="Helvetica Light" charset="0"/>
                <a:sym typeface="Helvetica Light" charset="0"/>
              </a:defRPr>
            </a:lvl5pPr>
            <a:lvl6pPr marL="457200" indent="914400" algn="ctr" fontAlgn="base" hangingPunct="0">
              <a:spcBef>
                <a:spcPct val="0"/>
              </a:spcBef>
              <a:spcAft>
                <a:spcPct val="0"/>
              </a:spcAft>
              <a:defRPr sz="10000">
                <a:solidFill>
                  <a:srgbClr val="FFFFFF"/>
                </a:solidFill>
                <a:latin typeface="Helvetica Light" charset="0"/>
                <a:ea typeface="Helvetica Light" charset="0"/>
                <a:cs typeface="Helvetica Light" charset="0"/>
                <a:sym typeface="Helvetica Light" charset="0"/>
              </a:defRPr>
            </a:lvl6pPr>
            <a:lvl7pPr marL="914400" indent="914400" algn="ctr" fontAlgn="base" hangingPunct="0">
              <a:spcBef>
                <a:spcPct val="0"/>
              </a:spcBef>
              <a:spcAft>
                <a:spcPct val="0"/>
              </a:spcAft>
              <a:defRPr sz="10000">
                <a:solidFill>
                  <a:srgbClr val="FFFFFF"/>
                </a:solidFill>
                <a:latin typeface="Helvetica Light" charset="0"/>
                <a:ea typeface="Helvetica Light" charset="0"/>
                <a:cs typeface="Helvetica Light" charset="0"/>
                <a:sym typeface="Helvetica Light" charset="0"/>
              </a:defRPr>
            </a:lvl7pPr>
            <a:lvl8pPr marL="1371600" indent="914400" algn="ctr" fontAlgn="base" hangingPunct="0">
              <a:spcBef>
                <a:spcPct val="0"/>
              </a:spcBef>
              <a:spcAft>
                <a:spcPct val="0"/>
              </a:spcAft>
              <a:defRPr sz="10000">
                <a:solidFill>
                  <a:srgbClr val="FFFFFF"/>
                </a:solidFill>
                <a:latin typeface="Helvetica Light" charset="0"/>
                <a:ea typeface="Helvetica Light" charset="0"/>
                <a:cs typeface="Helvetica Light" charset="0"/>
                <a:sym typeface="Helvetica Light" charset="0"/>
              </a:defRPr>
            </a:lvl8pPr>
            <a:lvl9pPr marL="1828800" indent="914400" algn="ctr" fontAlgn="base" hangingPunct="0">
              <a:spcBef>
                <a:spcPct val="0"/>
              </a:spcBef>
              <a:spcAft>
                <a:spcPct val="0"/>
              </a:spcAft>
              <a:defRPr sz="10000">
                <a:solidFill>
                  <a:srgbClr val="FFFFFF"/>
                </a:solidFill>
                <a:latin typeface="Helvetica Light" charset="0"/>
                <a:ea typeface="Helvetica Light" charset="0"/>
                <a:cs typeface="Helvetica Light" charset="0"/>
                <a:sym typeface="Helvetica Light" charset="0"/>
              </a:defRPr>
            </a:lvl9pPr>
          </a:lstStyle>
          <a:p>
            <a:pPr defTabSz="228371" fontAlgn="base" hangingPunct="0">
              <a:spcBef>
                <a:spcPct val="0"/>
              </a:spcBef>
              <a:spcAft>
                <a:spcPct val="0"/>
              </a:spcAft>
              <a:defRPr/>
            </a:pPr>
            <a:endParaRPr lang="en-US" altLang="en-US" sz="400" kern="0">
              <a:solidFill>
                <a:srgbClr val="000000"/>
              </a:solidFill>
            </a:endParaRPr>
          </a:p>
        </p:txBody>
      </p:sp>
      <p:pic>
        <p:nvPicPr>
          <p:cNvPr id="10" name="Picture 12" descr="C:\Users\JOEBUC~1\AppData\Local\Temp\vmware-Joe Buchwald\VMwareDnD\4ad9c5e3\fader.png"/>
          <p:cNvPicPr>
            <a:picLocks noChangeAspect="1" noChangeArrowheads="1"/>
          </p:cNvPicPr>
          <p:nvPr userDrawn="1"/>
        </p:nvPicPr>
        <p:blipFill rotWithShape="1">
          <a:blip r:embed="rId69" cstate="screen">
            <a:extLst>
              <a:ext uri="{28A0092B-C50C-407E-A947-70E740481C1C}">
                <a14:useLocalDpi xmlns:a14="http://schemas.microsoft.com/office/drawing/2010/main"/>
              </a:ext>
            </a:extLst>
          </a:blip>
          <a:srcRect/>
          <a:stretch/>
        </p:blipFill>
        <p:spPr bwMode="auto">
          <a:xfrm flipH="1">
            <a:off x="5643891" y="-3350"/>
            <a:ext cx="6550386" cy="6484425"/>
          </a:xfrm>
          <a:prstGeom prst="rect">
            <a:avLst/>
          </a:prstGeom>
          <a:extLst>
            <a:ext uri="{909E8E84-426E-40DD-AFC4-6F175D3DCCD1}">
              <a14:hiddenFill xmlns:a14="http://schemas.microsoft.com/office/drawing/2010/main">
                <a:solidFill>
                  <a:srgbClr val="FFFFFF"/>
                </a:solidFill>
              </a14:hiddenFill>
            </a:ext>
          </a:extLst>
        </p:spPr>
      </p:pic>
      <p:sp>
        <p:nvSpPr>
          <p:cNvPr id="120" name="Rectangle 5"/>
          <p:cNvSpPr>
            <a:spLocks noChangeArrowheads="1"/>
          </p:cNvSpPr>
          <p:nvPr userDrawn="1"/>
        </p:nvSpPr>
        <p:spPr bwMode="auto">
          <a:xfrm flipV="1">
            <a:off x="1" y="6442364"/>
            <a:ext cx="12188825" cy="415636"/>
          </a:xfrm>
          <a:prstGeom prst="rect">
            <a:avLst/>
          </a:prstGeom>
          <a:solidFill>
            <a:schemeClr val="tx1"/>
          </a:solidFill>
          <a:ln w="12700">
            <a:miter lim="400000"/>
          </a:ln>
        </p:spPr>
        <p:txBody>
          <a:bodyPr lIns="0" tIns="0" rIns="0" bIns="0" anchor="ctr"/>
          <a:lstStyle/>
          <a:p>
            <a:pPr lvl="0" algn="ctr" defTabSz="825252"/>
            <a:endParaRPr lang="en-US" sz="3599">
              <a:solidFill>
                <a:srgbClr val="FFFFFF"/>
              </a:solidFill>
              <a:latin typeface="+mj-lt"/>
              <a:ea typeface="+mj-ea"/>
              <a:cs typeface="+mj-cs"/>
              <a:sym typeface="Helvetica Light"/>
            </a:endParaRPr>
          </a:p>
        </p:txBody>
      </p:sp>
      <p:sp>
        <p:nvSpPr>
          <p:cNvPr id="116" name="Rectangle 21"/>
          <p:cNvSpPr>
            <a:spLocks noChangeArrowheads="1"/>
          </p:cNvSpPr>
          <p:nvPr userDrawn="1"/>
        </p:nvSpPr>
        <p:spPr bwMode="auto">
          <a:xfrm>
            <a:off x="304721" y="6487239"/>
            <a:ext cx="5181679" cy="107722"/>
          </a:xfrm>
          <a:prstGeom prst="rect">
            <a:avLst/>
          </a:prstGeom>
          <a:noFill/>
          <a:ln w="9525">
            <a:noFill/>
            <a:miter lim="800000"/>
            <a:headEnd/>
            <a:tailEnd/>
          </a:ln>
        </p:spPr>
        <p:txBody>
          <a:bodyPr wrap="square" lIns="0" tIns="0" rIns="0" bIns="0" anchor="b">
            <a:spAutoFit/>
          </a:bodyPr>
          <a:lstStyle/>
          <a:p>
            <a:r>
              <a:rPr lang="en-US" sz="700" dirty="0">
                <a:solidFill>
                  <a:srgbClr val="FFFFFF"/>
                </a:solidFill>
                <a:latin typeface="Adobe Clean" pitchFamily="-111" charset="0"/>
              </a:rPr>
              <a:t>© 2015 Adobe Systems Incorporated.  All Rights Reserved.  Adobe Confidential.</a:t>
            </a:r>
          </a:p>
        </p:txBody>
      </p:sp>
      <p:sp>
        <p:nvSpPr>
          <p:cNvPr id="117" name="Date Placeholder 3"/>
          <p:cNvSpPr>
            <a:spLocks noGrp="1"/>
          </p:cNvSpPr>
          <p:nvPr>
            <p:ph type="dt" sz="half" idx="2"/>
          </p:nvPr>
        </p:nvSpPr>
        <p:spPr>
          <a:xfrm>
            <a:off x="5586546" y="6629400"/>
            <a:ext cx="1015735" cy="168274"/>
          </a:xfrm>
          <a:prstGeom prst="rect">
            <a:avLst/>
          </a:prstGeom>
        </p:spPr>
        <p:txBody>
          <a:bodyPr vert="horz" lIns="108829" tIns="54414" rIns="108829" bIns="54414" rtlCol="0" anchor="ctr"/>
          <a:lstStyle>
            <a:lvl1pPr algn="ctr">
              <a:defRPr sz="800">
                <a:solidFill>
                  <a:schemeClr val="bg1"/>
                </a:solidFill>
              </a:defRPr>
            </a:lvl1pPr>
          </a:lstStyle>
          <a:p>
            <a:fld id="{3AB78257-7A7E-4BBC-BB44-767E213B120F}" type="datetime1">
              <a:rPr lang="en-US" smtClean="0"/>
              <a:pPr/>
              <a:t>7/23/2019</a:t>
            </a:fld>
            <a:endParaRPr lang="en-US" dirty="0"/>
          </a:p>
        </p:txBody>
      </p:sp>
      <p:sp>
        <p:nvSpPr>
          <p:cNvPr id="118" name="Footer Placeholder 4"/>
          <p:cNvSpPr>
            <a:spLocks noGrp="1"/>
          </p:cNvSpPr>
          <p:nvPr>
            <p:ph type="ftr" sz="quarter" idx="3"/>
          </p:nvPr>
        </p:nvSpPr>
        <p:spPr>
          <a:xfrm>
            <a:off x="281442" y="6629400"/>
            <a:ext cx="5203530" cy="168274"/>
          </a:xfrm>
          <a:prstGeom prst="rect">
            <a:avLst/>
          </a:prstGeom>
        </p:spPr>
        <p:txBody>
          <a:bodyPr vert="horz" lIns="0" tIns="54414" rIns="108829" bIns="54414" rtlCol="0" anchor="ctr"/>
          <a:lstStyle>
            <a:lvl1pPr algn="l">
              <a:defRPr sz="800">
                <a:solidFill>
                  <a:schemeClr val="bg1"/>
                </a:solidFill>
              </a:defRPr>
            </a:lvl1pPr>
          </a:lstStyle>
          <a:p>
            <a:endParaRPr lang="en-US" dirty="0"/>
          </a:p>
        </p:txBody>
      </p:sp>
      <p:sp>
        <p:nvSpPr>
          <p:cNvPr id="119" name="Slide Number Placeholder 5"/>
          <p:cNvSpPr>
            <a:spLocks noGrp="1"/>
          </p:cNvSpPr>
          <p:nvPr>
            <p:ph type="sldNum" sz="quarter" idx="4"/>
          </p:nvPr>
        </p:nvSpPr>
        <p:spPr>
          <a:xfrm>
            <a:off x="5586546" y="6477000"/>
            <a:ext cx="1015735" cy="168274"/>
          </a:xfrm>
          <a:prstGeom prst="rect">
            <a:avLst/>
          </a:prstGeom>
        </p:spPr>
        <p:txBody>
          <a:bodyPr vert="horz" lIns="108829" tIns="54414" rIns="108829" bIns="54414" rtlCol="0" anchor="ctr"/>
          <a:lstStyle>
            <a:lvl1pPr algn="r">
              <a:defRPr sz="800">
                <a:solidFill>
                  <a:schemeClr val="bg1"/>
                </a:solidFill>
              </a:defRPr>
            </a:lvl1pPr>
          </a:lstStyle>
          <a:p>
            <a:pPr algn="ctr"/>
            <a:fld id="{90156F56-D5AE-4C6F-B826-C69D1BC521BB}" type="slidenum">
              <a:rPr lang="en-US" smtClean="0"/>
              <a:pPr algn="ctr"/>
              <a:t>‹#›</a:t>
            </a:fld>
            <a:endParaRPr lang="en-US" dirty="0"/>
          </a:p>
        </p:txBody>
      </p:sp>
      <p:pic>
        <p:nvPicPr>
          <p:cNvPr id="113" name="Picture 112"/>
          <p:cNvPicPr>
            <a:picLocks noChangeAspect="1"/>
          </p:cNvPicPr>
          <p:nvPr userDrawn="1"/>
        </p:nvPicPr>
        <p:blipFill>
          <a:blip r:embed="rId70" cstate="email">
            <a:extLst>
              <a:ext uri="{28A0092B-C50C-407E-A947-70E740481C1C}">
                <a14:useLocalDpi xmlns:a14="http://schemas.microsoft.com/office/drawing/2010/main"/>
              </a:ext>
            </a:extLst>
          </a:blip>
          <a:stretch>
            <a:fillRect/>
          </a:stretch>
        </p:blipFill>
        <p:spPr>
          <a:xfrm>
            <a:off x="11696698" y="6528877"/>
            <a:ext cx="187408" cy="258055"/>
          </a:xfrm>
          <a:prstGeom prst="rect">
            <a:avLst/>
          </a:prstGeom>
        </p:spPr>
      </p:pic>
    </p:spTree>
    <p:extLst>
      <p:ext uri="{BB962C8B-B14F-4D97-AF65-F5344CB8AC3E}">
        <p14:creationId xmlns:p14="http://schemas.microsoft.com/office/powerpoint/2010/main" val="12774954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Black - Bottom Graphic">
    <p:spTree>
      <p:nvGrpSpPr>
        <p:cNvPr id="1" name=""/>
        <p:cNvGrpSpPr/>
        <p:nvPr/>
      </p:nvGrpSpPr>
      <p:grpSpPr>
        <a:xfrm>
          <a:off x="0" y="0"/>
          <a:ext cx="0" cy="0"/>
          <a:chOff x="0" y="0"/>
          <a:chExt cx="0" cy="0"/>
        </a:xfrm>
      </p:grpSpPr>
      <p:sp>
        <p:nvSpPr>
          <p:cNvPr id="15" name="Rectangle 5"/>
          <p:cNvSpPr>
            <a:spLocks noChangeArrowheads="1"/>
          </p:cNvSpPr>
          <p:nvPr userDrawn="1"/>
        </p:nvSpPr>
        <p:spPr bwMode="auto">
          <a:xfrm>
            <a:off x="12814" y="-1508"/>
            <a:ext cx="12188825" cy="6442364"/>
          </a:xfrm>
          <a:prstGeom prst="rect">
            <a:avLst/>
          </a:prstGeom>
          <a:solidFill>
            <a:schemeClr val="tx1"/>
          </a:solidFill>
          <a:ln w="12700">
            <a:miter lim="400000"/>
          </a:ln>
        </p:spPr>
        <p:txBody>
          <a:bodyPr lIns="0" tIns="0" rIns="0" bIns="0" anchor="ctr"/>
          <a:lstStyle/>
          <a:p>
            <a:pPr lvl="0" algn="ctr" defTabSz="825252"/>
            <a:endParaRPr lang="en-US" sz="3599">
              <a:solidFill>
                <a:srgbClr val="FFFFFF"/>
              </a:solidFill>
              <a:latin typeface="+mj-lt"/>
              <a:ea typeface="+mj-ea"/>
              <a:cs typeface="+mj-cs"/>
              <a:sym typeface="Helvetica Light"/>
            </a:endParaRPr>
          </a:p>
        </p:txBody>
      </p:sp>
      <p:pic>
        <p:nvPicPr>
          <p:cNvPr id="113" name="Picture 1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88824" cy="6469064"/>
          </a:xfrm>
          <a:prstGeom prst="rect">
            <a:avLst/>
          </a:prstGeom>
        </p:spPr>
      </p:pic>
      <p:sp>
        <p:nvSpPr>
          <p:cNvPr id="11" name="Rectangle 5"/>
          <p:cNvSpPr>
            <a:spLocks noChangeArrowheads="1"/>
          </p:cNvSpPr>
          <p:nvPr userDrawn="1"/>
        </p:nvSpPr>
        <p:spPr bwMode="auto">
          <a:xfrm>
            <a:off x="1" y="0"/>
            <a:ext cx="12188825" cy="6442364"/>
          </a:xfrm>
          <a:prstGeom prst="rect">
            <a:avLst/>
          </a:prstGeom>
          <a:solidFill>
            <a:schemeClr val="tx1">
              <a:alpha val="60000"/>
            </a:schemeClr>
          </a:solidFill>
          <a:ln w="12700">
            <a:miter lim="400000"/>
          </a:ln>
        </p:spPr>
        <p:txBody>
          <a:bodyPr lIns="0" tIns="0" rIns="0" bIns="0" anchor="ctr"/>
          <a:lstStyle/>
          <a:p>
            <a:pPr lvl="0" algn="ctr" defTabSz="825252"/>
            <a:endParaRPr lang="en-US" sz="3599">
              <a:solidFill>
                <a:srgbClr val="FFFFFF"/>
              </a:solidFill>
              <a:latin typeface="+mj-lt"/>
              <a:ea typeface="+mj-ea"/>
              <a:cs typeface="+mj-cs"/>
              <a:sym typeface="Helvetica Light"/>
            </a:endParaRPr>
          </a:p>
        </p:txBody>
      </p:sp>
      <p:pic>
        <p:nvPicPr>
          <p:cNvPr id="114" name="Picture 11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0556" y="78659"/>
            <a:ext cx="12379041" cy="6470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5" name="Rectangle 114"/>
          <p:cNvSpPr/>
          <p:nvPr userDrawn="1"/>
        </p:nvSpPr>
        <p:spPr>
          <a:xfrm rot="10800000">
            <a:off x="0" y="515062"/>
            <a:ext cx="12197372" cy="5957970"/>
          </a:xfrm>
          <a:prstGeom prst="rect">
            <a:avLst/>
          </a:prstGeom>
          <a:gradFill>
            <a:gsLst>
              <a:gs pos="0">
                <a:schemeClr val="accent6">
                  <a:lumMod val="75000"/>
                  <a:alpha val="40000"/>
                </a:schemeClr>
              </a:gs>
              <a:gs pos="100000">
                <a:schemeClr val="accent6">
                  <a:lumMod val="75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0" name="Picture 12" descr="C:\Users\JOEBUC~1\AppData\Local\Temp\vmware-Joe Buchwald\VMwareDnD\4ad9c5e3\fader.png"/>
          <p:cNvPicPr>
            <a:picLocks noChangeAspect="1" noChangeArrowheads="1"/>
          </p:cNvPicPr>
          <p:nvPr userDrawn="1"/>
        </p:nvPicPr>
        <p:blipFill rotWithShape="1">
          <a:blip r:embed="rId4" cstate="screen">
            <a:alphaModFix amt="30000"/>
            <a:extLst>
              <a:ext uri="{28A0092B-C50C-407E-A947-70E740481C1C}">
                <a14:useLocalDpi xmlns:a14="http://schemas.microsoft.com/office/drawing/2010/main"/>
              </a:ext>
            </a:extLst>
          </a:blip>
          <a:srcRect/>
          <a:stretch/>
        </p:blipFill>
        <p:spPr bwMode="auto">
          <a:xfrm flipH="1">
            <a:off x="5646972" y="-3350"/>
            <a:ext cx="6550386" cy="6484425"/>
          </a:xfrm>
          <a:prstGeom prst="rect">
            <a:avLst/>
          </a:prstGeom>
          <a:extLst>
            <a:ext uri="{909E8E84-426E-40DD-AFC4-6F175D3DCCD1}">
              <a14:hiddenFill xmlns:a14="http://schemas.microsoft.com/office/drawing/2010/main">
                <a:solidFill>
                  <a:srgbClr val="FFFFFF"/>
                </a:solidFill>
              </a14:hiddenFill>
            </a:ext>
          </a:extLst>
        </p:spPr>
      </p:pic>
      <p:sp>
        <p:nvSpPr>
          <p:cNvPr id="16" name="Rectangle 5"/>
          <p:cNvSpPr>
            <a:spLocks noChangeArrowheads="1"/>
          </p:cNvSpPr>
          <p:nvPr userDrawn="1"/>
        </p:nvSpPr>
        <p:spPr bwMode="auto">
          <a:xfrm flipV="1">
            <a:off x="1" y="6442364"/>
            <a:ext cx="12188825" cy="415636"/>
          </a:xfrm>
          <a:prstGeom prst="rect">
            <a:avLst/>
          </a:prstGeom>
          <a:solidFill>
            <a:schemeClr val="tx1"/>
          </a:solidFill>
          <a:ln w="12700">
            <a:miter lim="400000"/>
          </a:ln>
        </p:spPr>
        <p:txBody>
          <a:bodyPr lIns="0" tIns="0" rIns="0" bIns="0" anchor="ctr"/>
          <a:lstStyle/>
          <a:p>
            <a:pPr lvl="0" algn="ctr" defTabSz="825252"/>
            <a:endParaRPr lang="en-US" sz="3599">
              <a:solidFill>
                <a:srgbClr val="FFFFFF"/>
              </a:solidFill>
              <a:latin typeface="+mj-lt"/>
              <a:ea typeface="+mj-ea"/>
              <a:cs typeface="+mj-cs"/>
              <a:sym typeface="Helvetica Light"/>
            </a:endParaRPr>
          </a:p>
        </p:txBody>
      </p:sp>
      <p:sp>
        <p:nvSpPr>
          <p:cNvPr id="127" name="Rectangle 21"/>
          <p:cNvSpPr>
            <a:spLocks noChangeArrowheads="1"/>
          </p:cNvSpPr>
          <p:nvPr userDrawn="1"/>
        </p:nvSpPr>
        <p:spPr bwMode="auto">
          <a:xfrm>
            <a:off x="304721" y="6487239"/>
            <a:ext cx="5181679" cy="107722"/>
          </a:xfrm>
          <a:prstGeom prst="rect">
            <a:avLst/>
          </a:prstGeom>
          <a:noFill/>
          <a:ln w="9525">
            <a:noFill/>
            <a:miter lim="800000"/>
            <a:headEnd/>
            <a:tailEnd/>
          </a:ln>
        </p:spPr>
        <p:txBody>
          <a:bodyPr wrap="square" lIns="0" tIns="0" rIns="0" bIns="0" anchor="b">
            <a:spAutoFit/>
          </a:bodyPr>
          <a:lstStyle/>
          <a:p>
            <a:r>
              <a:rPr lang="en-US" sz="700" dirty="0">
                <a:solidFill>
                  <a:srgbClr val="FFFFFF"/>
                </a:solidFill>
                <a:latin typeface="Adobe Clean" pitchFamily="-111" charset="0"/>
              </a:rPr>
              <a:t>© 2015 Adobe Systems Incorporated.  All Rights Reserved.  Adobe Confidential.</a:t>
            </a:r>
          </a:p>
        </p:txBody>
      </p:sp>
      <p:sp>
        <p:nvSpPr>
          <p:cNvPr id="128" name="Date Placeholder 3"/>
          <p:cNvSpPr>
            <a:spLocks noGrp="1"/>
          </p:cNvSpPr>
          <p:nvPr>
            <p:ph type="dt" sz="half" idx="2"/>
          </p:nvPr>
        </p:nvSpPr>
        <p:spPr>
          <a:xfrm>
            <a:off x="5586546" y="6629400"/>
            <a:ext cx="1015735" cy="168274"/>
          </a:xfrm>
          <a:prstGeom prst="rect">
            <a:avLst/>
          </a:prstGeom>
        </p:spPr>
        <p:txBody>
          <a:bodyPr vert="horz" lIns="108829" tIns="54414" rIns="108829" bIns="54414" rtlCol="0" anchor="ctr"/>
          <a:lstStyle>
            <a:lvl1pPr algn="ctr">
              <a:defRPr sz="800">
                <a:solidFill>
                  <a:schemeClr val="bg1"/>
                </a:solidFill>
              </a:defRPr>
            </a:lvl1pPr>
          </a:lstStyle>
          <a:p>
            <a:fld id="{3AB78257-7A7E-4BBC-BB44-767E213B120F}" type="datetime1">
              <a:rPr lang="en-US" smtClean="0"/>
              <a:pPr/>
              <a:t>7/23/2019</a:t>
            </a:fld>
            <a:endParaRPr lang="en-US" dirty="0"/>
          </a:p>
        </p:txBody>
      </p:sp>
      <p:sp>
        <p:nvSpPr>
          <p:cNvPr id="129" name="Footer Placeholder 4"/>
          <p:cNvSpPr>
            <a:spLocks noGrp="1"/>
          </p:cNvSpPr>
          <p:nvPr>
            <p:ph type="ftr" sz="quarter" idx="3"/>
          </p:nvPr>
        </p:nvSpPr>
        <p:spPr>
          <a:xfrm>
            <a:off x="281442" y="6629400"/>
            <a:ext cx="5203530" cy="168274"/>
          </a:xfrm>
          <a:prstGeom prst="rect">
            <a:avLst/>
          </a:prstGeom>
        </p:spPr>
        <p:txBody>
          <a:bodyPr vert="horz" lIns="0" tIns="54414" rIns="108829" bIns="54414" rtlCol="0" anchor="ctr"/>
          <a:lstStyle>
            <a:lvl1pPr algn="l">
              <a:defRPr sz="800">
                <a:solidFill>
                  <a:schemeClr val="bg1"/>
                </a:solidFill>
              </a:defRPr>
            </a:lvl1pPr>
          </a:lstStyle>
          <a:p>
            <a:endParaRPr lang="en-US" dirty="0"/>
          </a:p>
        </p:txBody>
      </p:sp>
      <p:sp>
        <p:nvSpPr>
          <p:cNvPr id="117" name="Slide Number Placeholder 5"/>
          <p:cNvSpPr>
            <a:spLocks noGrp="1"/>
          </p:cNvSpPr>
          <p:nvPr>
            <p:ph type="sldNum" sz="quarter" idx="4"/>
          </p:nvPr>
        </p:nvSpPr>
        <p:spPr>
          <a:xfrm>
            <a:off x="5586546" y="6477000"/>
            <a:ext cx="1015735" cy="168274"/>
          </a:xfrm>
          <a:prstGeom prst="rect">
            <a:avLst/>
          </a:prstGeom>
        </p:spPr>
        <p:txBody>
          <a:bodyPr vert="horz" lIns="108829" tIns="54414" rIns="108829" bIns="54414" rtlCol="0" anchor="ctr"/>
          <a:lstStyle>
            <a:lvl1pPr algn="r">
              <a:defRPr sz="800">
                <a:solidFill>
                  <a:schemeClr val="bg1"/>
                </a:solidFill>
              </a:defRPr>
            </a:lvl1pPr>
          </a:lstStyle>
          <a:p>
            <a:pPr algn="ctr"/>
            <a:fld id="{90156F56-D5AE-4C6F-B826-C69D1BC521BB}" type="slidenum">
              <a:rPr lang="en-US" smtClean="0"/>
              <a:pPr algn="ctr"/>
              <a:t>‹#›</a:t>
            </a:fld>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pic>
        <p:nvPicPr>
          <p:cNvPr id="17" name="Picture 1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696698" y="6528877"/>
            <a:ext cx="187408" cy="258055"/>
          </a:xfrm>
          <a:prstGeom prst="rect">
            <a:avLst/>
          </a:prstGeom>
        </p:spPr>
      </p:pic>
    </p:spTree>
    <p:extLst>
      <p:ext uri="{BB962C8B-B14F-4D97-AF65-F5344CB8AC3E}">
        <p14:creationId xmlns:p14="http://schemas.microsoft.com/office/powerpoint/2010/main" val="1420819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solidFill>
        <a:effectLst/>
      </p:bgPr>
    </p:bg>
    <p:spTree>
      <p:nvGrpSpPr>
        <p:cNvPr id="1" name=""/>
        <p:cNvGrpSpPr/>
        <p:nvPr/>
      </p:nvGrpSpPr>
      <p:grpSpPr>
        <a:xfrm>
          <a:off x="0" y="0"/>
          <a:ext cx="0" cy="0"/>
          <a:chOff x="0" y="0"/>
          <a:chExt cx="0" cy="0"/>
        </a:xfrm>
      </p:grpSpPr>
      <p:pic>
        <p:nvPicPr>
          <p:cNvPr id="7" name="Picture 6" descr="back.jpg"/>
          <p:cNvPicPr>
            <a:picLocks noChangeAspect="1"/>
          </p:cNvPicPr>
          <p:nvPr userDrawn="1"/>
        </p:nvPicPr>
        <p:blipFill>
          <a:blip r:embed="rId2" cstate="email">
            <a:alphaModFix amt="70000"/>
            <a:extLst>
              <a:ext uri="{28A0092B-C50C-407E-A947-70E740481C1C}">
                <a14:useLocalDpi xmlns:a14="http://schemas.microsoft.com/office/drawing/2010/main"/>
              </a:ext>
            </a:extLst>
          </a:blip>
          <a:stretch>
            <a:fillRect/>
          </a:stretch>
        </p:blipFill>
        <p:spPr>
          <a:xfrm rot="10800000" flipH="1" flipV="1">
            <a:off x="1" y="-47847"/>
            <a:ext cx="12188825" cy="6502167"/>
          </a:xfrm>
          <a:prstGeom prst="rect">
            <a:avLst/>
          </a:prstGeom>
        </p:spPr>
      </p:pic>
      <p:sp>
        <p:nvSpPr>
          <p:cNvPr id="8" name="Shape 49"/>
          <p:cNvSpPr/>
          <p:nvPr userDrawn="1"/>
        </p:nvSpPr>
        <p:spPr>
          <a:xfrm rot="5400000" flipV="1">
            <a:off x="2964236" y="-3064318"/>
            <a:ext cx="6260354" cy="12188825"/>
          </a:xfrm>
          <a:prstGeom prst="rect">
            <a:avLst/>
          </a:prstGeom>
          <a:gradFill>
            <a:gsLst>
              <a:gs pos="5044">
                <a:srgbClr val="000000">
                  <a:alpha val="0"/>
                </a:srgbClr>
              </a:gs>
              <a:gs pos="99607">
                <a:srgbClr val="000000"/>
              </a:gs>
            </a:gsLst>
            <a:lin ang="10800000"/>
          </a:gradFill>
          <a:ln w="12700">
            <a:miter lim="400000"/>
          </a:ln>
        </p:spPr>
        <p:txBody>
          <a:bodyPr lIns="0" tIns="0" rIns="0" bIns="0" anchor="ctr"/>
          <a:lstStyle/>
          <a:p>
            <a:pPr defTabSz="456513"/>
            <a:endParaRPr sz="1798">
              <a:solidFill>
                <a:srgbClr val="000000"/>
              </a:solidFill>
            </a:endParaRPr>
          </a:p>
        </p:txBody>
      </p:sp>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B3B8D6CA-D4AF-4FDC-9641-A8569C957DEB}" type="datetime1">
              <a:rPr lang="en-US" smtClean="0">
                <a:solidFill>
                  <a:prstClr val="white"/>
                </a:solidFill>
              </a:rPr>
              <a:pPr/>
              <a:t>7/23/2019</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pPr algn="ctr"/>
            <a:fld id="{90156F56-D5AE-4C6F-B826-C69D1BC521BB}"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497078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B8D6CA-D4AF-4FDC-9641-A8569C957DEB}" type="datetime1">
              <a:rPr lang="en-US" smtClean="0"/>
              <a:pPr/>
              <a:t>7/23/2019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90156F56-D5AE-4C6F-B826-C69D1BC521BB}" type="slidenum">
              <a:rPr lang="en-US" smtClean="0"/>
              <a:pPr algn="ct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79050707-6B9C-41AD-8E71-8169BFD8CE9E}" type="datetime1">
              <a:rPr lang="en-US" smtClean="0"/>
              <a:pPr/>
              <a:t>7/23/2019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90156F56-D5AE-4C6F-B826-C69D1BC521BB}" type="slidenum">
              <a:rPr lang="en-US" smtClean="0"/>
              <a:pPr algn="ct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y Content Are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7B347668-7CB5-401B-A4E5-A798FE114AAD}" type="datetime1">
              <a:rPr lang="en-US" smtClean="0"/>
              <a:pPr/>
              <a:t>7/23/2019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90156F56-D5AE-4C6F-B826-C69D1BC521BB}" type="slidenum">
              <a:rPr lang="en-US" smtClean="0"/>
              <a:pPr algn="ctr"/>
              <a:t>‹#›</a:t>
            </a:fld>
            <a:endParaRPr lang="en-US" dirty="0"/>
          </a:p>
        </p:txBody>
      </p:sp>
      <p:sp>
        <p:nvSpPr>
          <p:cNvPr id="7" name="Rectangle 5"/>
          <p:cNvSpPr>
            <a:spLocks noChangeArrowheads="1"/>
          </p:cNvSpPr>
          <p:nvPr userDrawn="1"/>
        </p:nvSpPr>
        <p:spPr bwMode="auto">
          <a:xfrm>
            <a:off x="0" y="742951"/>
            <a:ext cx="12188825" cy="5699124"/>
          </a:xfrm>
          <a:prstGeom prst="rect">
            <a:avLst/>
          </a:prstGeom>
          <a:solidFill>
            <a:srgbClr val="37434D"/>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9" tIns="54414" rIns="108829" bIns="54414" anchor="ctr"/>
          <a:lstStyle/>
          <a:p>
            <a:pPr algn="ctr" rtl="0" fontAlgn="base">
              <a:spcBef>
                <a:spcPct val="0"/>
              </a:spcBef>
              <a:spcAft>
                <a:spcPct val="0"/>
              </a:spcAft>
            </a:pPr>
            <a:endParaRPr lang="en-US" kern="1200">
              <a:solidFill>
                <a:srgbClr val="FFFFFF"/>
              </a:solidFill>
              <a:latin typeface="+mn-lt"/>
              <a:ea typeface="ＭＳ Ｐゴシック" pitchFamily="-111" charset="-128"/>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ck Content Are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576251BD-8A37-4A4F-BD66-CA6ADEC4144E}" type="datetime1">
              <a:rPr lang="en-US" smtClean="0"/>
              <a:pPr/>
              <a:t>7/23/2019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90156F56-D5AE-4C6F-B826-C69D1BC521BB}" type="slidenum">
              <a:rPr lang="en-US" smtClean="0"/>
              <a:pPr algn="ctr"/>
              <a:t>‹#›</a:t>
            </a:fld>
            <a:endParaRPr lang="en-US" dirty="0"/>
          </a:p>
        </p:txBody>
      </p:sp>
      <p:sp>
        <p:nvSpPr>
          <p:cNvPr id="7" name="Rectangle 5"/>
          <p:cNvSpPr>
            <a:spLocks noChangeArrowheads="1"/>
          </p:cNvSpPr>
          <p:nvPr userDrawn="1"/>
        </p:nvSpPr>
        <p:spPr bwMode="auto">
          <a:xfrm>
            <a:off x="0" y="777875"/>
            <a:ext cx="12188825" cy="5664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9" tIns="54414" rIns="108829" bIns="54414" anchor="ctr"/>
          <a:lstStyle/>
          <a:p>
            <a:pPr algn="ctr" rtl="0" fontAlgn="base">
              <a:spcBef>
                <a:spcPct val="0"/>
              </a:spcBef>
              <a:spcAft>
                <a:spcPct val="0"/>
              </a:spcAft>
            </a:pPr>
            <a:endParaRPr lang="en-US" kern="1200">
              <a:solidFill>
                <a:srgbClr val="FFFFFF"/>
              </a:solidFill>
              <a:latin typeface="+mn-lt"/>
              <a:ea typeface="ＭＳ Ｐゴシック" pitchFamily="-111" charset="-128"/>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ck Content Area">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76251BD-8A37-4A4F-BD66-CA6ADEC4144E}" type="datetime1">
              <a:rPr lang="en-US" smtClean="0"/>
              <a:pPr/>
              <a:t>7/23/2019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90156F56-D5AE-4C6F-B826-C69D1BC521BB}" type="slidenum">
              <a:rPr lang="en-US" smtClean="0"/>
              <a:pPr algn="ctr"/>
              <a:t>‹#›</a:t>
            </a:fld>
            <a:endParaRPr lang="en-US" dirty="0"/>
          </a:p>
        </p:txBody>
      </p:sp>
      <p:sp>
        <p:nvSpPr>
          <p:cNvPr id="7" name="Rectangle 5"/>
          <p:cNvSpPr>
            <a:spLocks noChangeArrowheads="1"/>
          </p:cNvSpPr>
          <p:nvPr userDrawn="1"/>
        </p:nvSpPr>
        <p:spPr bwMode="auto">
          <a:xfrm>
            <a:off x="0" y="0"/>
            <a:ext cx="12188825" cy="644207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9" tIns="54414" rIns="108829" bIns="54414" anchor="ctr"/>
          <a:lstStyle/>
          <a:p>
            <a:pPr algn="ctr" rtl="0" fontAlgn="base">
              <a:spcBef>
                <a:spcPct val="0"/>
              </a:spcBef>
              <a:spcAft>
                <a:spcPct val="0"/>
              </a:spcAft>
            </a:pPr>
            <a:endParaRPr lang="en-US" kern="1200">
              <a:solidFill>
                <a:srgbClr val="FFFFFF"/>
              </a:solidFill>
              <a:latin typeface="+mn-lt"/>
              <a:ea typeface="ＭＳ Ｐゴシック" pitchFamily="-111" charset="-128"/>
              <a:cs typeface="+mn-cs"/>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11494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y_end_slide">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1" y="0"/>
            <a:ext cx="12188825" cy="6858000"/>
          </a:xfrm>
          <a:prstGeom prst="rect">
            <a:avLst/>
          </a:prstGeom>
          <a:solidFill>
            <a:srgbClr val="37434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20" rIns="91439" bIns="45720" anchor="ctr"/>
          <a:lstStyle/>
          <a:p>
            <a:pPr algn="ctr" rtl="0" fontAlgn="base">
              <a:spcBef>
                <a:spcPct val="0"/>
              </a:spcBef>
              <a:spcAft>
                <a:spcPct val="0"/>
              </a:spcAft>
            </a:pPr>
            <a:endParaRPr lang="en-US" kern="1200">
              <a:solidFill>
                <a:srgbClr val="FFFFFF"/>
              </a:solidFill>
              <a:latin typeface="+mn-lt"/>
              <a:ea typeface="ＭＳ Ｐゴシック" pitchFamily="-111" charset="-128"/>
              <a:cs typeface="+mn-cs"/>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7967" y="2449523"/>
            <a:ext cx="1412888" cy="1945495"/>
          </a:xfrm>
          <a:prstGeom prst="rect">
            <a:avLst/>
          </a:prstGeom>
        </p:spPr>
      </p:pic>
    </p:spTree>
    <p:extLst>
      <p:ext uri="{BB962C8B-B14F-4D97-AF65-F5344CB8AC3E}">
        <p14:creationId xmlns:p14="http://schemas.microsoft.com/office/powerpoint/2010/main" val="992279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end_slide">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1" y="0"/>
            <a:ext cx="12188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20" rIns="91439" bIns="45720" anchor="ctr"/>
          <a:lstStyle/>
          <a:p>
            <a:pPr algn="ctr" rtl="0" fontAlgn="base">
              <a:spcBef>
                <a:spcPct val="0"/>
              </a:spcBef>
              <a:spcAft>
                <a:spcPct val="0"/>
              </a:spcAft>
            </a:pPr>
            <a:endParaRPr lang="en-US" kern="1200">
              <a:solidFill>
                <a:srgbClr val="FFFFFF"/>
              </a:solidFill>
              <a:latin typeface="+mn-lt"/>
              <a:ea typeface="ＭＳ Ｐゴシック" pitchFamily="-111" charset="-128"/>
              <a:cs typeface="+mn-cs"/>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6522" y="2447346"/>
            <a:ext cx="1414469" cy="1947672"/>
          </a:xfrm>
          <a:prstGeom prst="rect">
            <a:avLst/>
          </a:prstGeom>
        </p:spPr>
      </p:pic>
    </p:spTree>
    <p:extLst>
      <p:ext uri="{BB962C8B-B14F-4D97-AF65-F5344CB8AC3E}">
        <p14:creationId xmlns:p14="http://schemas.microsoft.com/office/powerpoint/2010/main" val="2954505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image" Target="../media/image8.png"/><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image" Target="../media/image7.jpe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bwMode="auto">
          <a:xfrm>
            <a:off x="0" y="6442076"/>
            <a:ext cx="12188825" cy="415925"/>
          </a:xfrm>
          <a:prstGeom prst="rect">
            <a:avLst/>
          </a:prstGeom>
          <a:solidFill>
            <a:srgbClr val="37434D"/>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9" tIns="54414" rIns="108829" bIns="54414" anchor="ctr"/>
          <a:lstStyle/>
          <a:p>
            <a:pPr algn="ctr"/>
            <a:endParaRPr lang="en-US">
              <a:solidFill>
                <a:srgbClr val="FFFFFF"/>
              </a:solidFill>
              <a:ea typeface="ＭＳ Ｐゴシック" pitchFamily="-111" charset="-128"/>
            </a:endParaRPr>
          </a:p>
        </p:txBody>
      </p:sp>
      <p:pic>
        <p:nvPicPr>
          <p:cNvPr id="12" name="Picture 1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696697" y="6528875"/>
            <a:ext cx="187408" cy="258055"/>
          </a:xfrm>
          <a:prstGeom prst="rect">
            <a:avLst/>
          </a:prstGeom>
        </p:spPr>
      </p:pic>
      <p:sp>
        <p:nvSpPr>
          <p:cNvPr id="7" name="Rectangle 5"/>
          <p:cNvSpPr>
            <a:spLocks noChangeArrowheads="1"/>
          </p:cNvSpPr>
          <p:nvPr userDrawn="1"/>
        </p:nvSpPr>
        <p:spPr bwMode="auto">
          <a:xfrm>
            <a:off x="0" y="1"/>
            <a:ext cx="12188825" cy="779463"/>
          </a:xfrm>
          <a:prstGeom prst="rect">
            <a:avLst/>
          </a:prstGeom>
          <a:solidFill>
            <a:srgbClr val="37434D"/>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9" tIns="54414" rIns="108829" bIns="54414" anchor="ctr"/>
          <a:lstStyle/>
          <a:p>
            <a:pPr algn="ctr" rtl="0" fontAlgn="base">
              <a:spcBef>
                <a:spcPct val="0"/>
              </a:spcBef>
              <a:spcAft>
                <a:spcPct val="0"/>
              </a:spcAft>
            </a:pPr>
            <a:endParaRPr lang="en-US" kern="1200" dirty="0">
              <a:solidFill>
                <a:srgbClr val="FFFFFF"/>
              </a:solidFill>
              <a:latin typeface="+mn-lt"/>
              <a:ea typeface="ＭＳ Ｐゴシック" pitchFamily="-111" charset="-128"/>
              <a:cs typeface="+mn-cs"/>
            </a:endParaRPr>
          </a:p>
        </p:txBody>
      </p:sp>
      <p:sp>
        <p:nvSpPr>
          <p:cNvPr id="9" name="Rectangle 21"/>
          <p:cNvSpPr>
            <a:spLocks noChangeArrowheads="1"/>
          </p:cNvSpPr>
          <p:nvPr userDrawn="1"/>
        </p:nvSpPr>
        <p:spPr bwMode="auto">
          <a:xfrm>
            <a:off x="304720" y="6487239"/>
            <a:ext cx="5181679" cy="107722"/>
          </a:xfrm>
          <a:prstGeom prst="rect">
            <a:avLst/>
          </a:prstGeom>
          <a:noFill/>
          <a:ln w="9525">
            <a:noFill/>
            <a:miter lim="800000"/>
            <a:headEnd/>
            <a:tailEnd/>
          </a:ln>
        </p:spPr>
        <p:txBody>
          <a:bodyPr wrap="square" lIns="0" tIns="0" rIns="0" bIns="0" anchor="b">
            <a:spAutoFit/>
          </a:bodyPr>
          <a:lstStyle/>
          <a:p>
            <a:r>
              <a:rPr lang="en-US" sz="700" dirty="0">
                <a:solidFill>
                  <a:srgbClr val="FFFFFF"/>
                </a:solidFill>
                <a:latin typeface="Adobe Clean" pitchFamily="-111" charset="0"/>
              </a:rPr>
              <a:t>© 2017 Adobe Systems Incorporated.  All Rights Reserved.  Adobe Confidential.</a:t>
            </a:r>
          </a:p>
        </p:txBody>
      </p:sp>
      <p:sp>
        <p:nvSpPr>
          <p:cNvPr id="2" name="Title Placeholder 1"/>
          <p:cNvSpPr>
            <a:spLocks noGrp="1"/>
          </p:cNvSpPr>
          <p:nvPr>
            <p:ph type="title"/>
          </p:nvPr>
        </p:nvSpPr>
        <p:spPr>
          <a:xfrm>
            <a:off x="304721" y="184150"/>
            <a:ext cx="11579384" cy="411162"/>
          </a:xfrm>
          <a:prstGeom prst="rect">
            <a:avLst/>
          </a:prstGeom>
        </p:spPr>
        <p:txBody>
          <a:bodyPr vert="horz" lIns="108829" tIns="54414" rIns="108829" bIns="54414" rtlCol="0" anchor="ctr">
            <a:noAutofit/>
          </a:bodyPr>
          <a:lstStyle/>
          <a:p>
            <a:r>
              <a:rPr lang="en-US" dirty="0"/>
              <a:t>Click to edit Master title style</a:t>
            </a:r>
          </a:p>
        </p:txBody>
      </p:sp>
      <p:sp>
        <p:nvSpPr>
          <p:cNvPr id="3" name="Text Placeholder 2"/>
          <p:cNvSpPr>
            <a:spLocks noGrp="1"/>
          </p:cNvSpPr>
          <p:nvPr>
            <p:ph type="body" idx="1"/>
          </p:nvPr>
        </p:nvSpPr>
        <p:spPr>
          <a:xfrm>
            <a:off x="304721" y="990600"/>
            <a:ext cx="11579384" cy="5181600"/>
          </a:xfrm>
          <a:prstGeom prst="rect">
            <a:avLst/>
          </a:prstGeom>
        </p:spPr>
        <p:txBody>
          <a:bodyPr vert="horz" lIns="108829" tIns="54414" rIns="108829" bIns="54414"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586545" y="6629400"/>
            <a:ext cx="1015735" cy="168274"/>
          </a:xfrm>
          <a:prstGeom prst="rect">
            <a:avLst/>
          </a:prstGeom>
        </p:spPr>
        <p:txBody>
          <a:bodyPr vert="horz" lIns="108829" tIns="54414" rIns="108829" bIns="54414" rtlCol="0" anchor="ctr"/>
          <a:lstStyle>
            <a:lvl1pPr algn="ctr">
              <a:defRPr sz="800">
                <a:solidFill>
                  <a:schemeClr val="bg1"/>
                </a:solidFill>
              </a:defRPr>
            </a:lvl1pPr>
          </a:lstStyle>
          <a:p>
            <a:fld id="{3AB78257-7A7E-4BBC-BB44-767E213B120F}" type="datetime1">
              <a:rPr lang="en-US" smtClean="0"/>
              <a:pPr/>
              <a:t>7/23/2019</a:t>
            </a:fld>
            <a:endParaRPr lang="en-US" dirty="0"/>
          </a:p>
        </p:txBody>
      </p:sp>
      <p:sp>
        <p:nvSpPr>
          <p:cNvPr id="5" name="Footer Placeholder 4"/>
          <p:cNvSpPr>
            <a:spLocks noGrp="1"/>
          </p:cNvSpPr>
          <p:nvPr>
            <p:ph type="ftr" sz="quarter" idx="3"/>
          </p:nvPr>
        </p:nvSpPr>
        <p:spPr>
          <a:xfrm>
            <a:off x="281441" y="6629400"/>
            <a:ext cx="5203530" cy="168274"/>
          </a:xfrm>
          <a:prstGeom prst="rect">
            <a:avLst/>
          </a:prstGeom>
        </p:spPr>
        <p:txBody>
          <a:bodyPr vert="horz" lIns="0" tIns="54414" rIns="108829" bIns="54414" rtlCol="0" anchor="ctr"/>
          <a:lstStyle>
            <a:lvl1pPr algn="l">
              <a:defRPr sz="800">
                <a:solidFill>
                  <a:schemeClr val="bg1"/>
                </a:solidFill>
              </a:defRPr>
            </a:lvl1pPr>
          </a:lstStyle>
          <a:p>
            <a:endParaRPr lang="en-US" dirty="0"/>
          </a:p>
        </p:txBody>
      </p:sp>
      <p:sp>
        <p:nvSpPr>
          <p:cNvPr id="6" name="Slide Number Placeholder 5"/>
          <p:cNvSpPr>
            <a:spLocks noGrp="1"/>
          </p:cNvSpPr>
          <p:nvPr>
            <p:ph type="sldNum" sz="quarter" idx="4"/>
          </p:nvPr>
        </p:nvSpPr>
        <p:spPr>
          <a:xfrm>
            <a:off x="5586545" y="6477000"/>
            <a:ext cx="1015735" cy="168274"/>
          </a:xfrm>
          <a:prstGeom prst="rect">
            <a:avLst/>
          </a:prstGeom>
        </p:spPr>
        <p:txBody>
          <a:bodyPr vert="horz" lIns="108829" tIns="54414" rIns="108829" bIns="54414" rtlCol="0" anchor="ctr"/>
          <a:lstStyle>
            <a:lvl1pPr algn="r">
              <a:defRPr sz="800">
                <a:solidFill>
                  <a:schemeClr val="bg1"/>
                </a:solidFill>
              </a:defRPr>
            </a:lvl1pPr>
          </a:lstStyle>
          <a:p>
            <a:pPr algn="ctr"/>
            <a:fld id="{90156F56-D5AE-4C6F-B826-C69D1BC521BB}" type="slidenum">
              <a:rPr lang="en-US" smtClean="0"/>
              <a:pPr algn="ct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75" r:id="rId2"/>
    <p:sldLayoutId id="2147483658" r:id="rId3"/>
    <p:sldLayoutId id="2147483659" r:id="rId4"/>
    <p:sldLayoutId id="2147483660" r:id="rId5"/>
    <p:sldLayoutId id="2147483661" r:id="rId6"/>
    <p:sldLayoutId id="2147483672" r:id="rId7"/>
    <p:sldLayoutId id="2147483673" r:id="rId8"/>
    <p:sldLayoutId id="2147483674" r:id="rId9"/>
    <p:sldLayoutId id="2147483676" r:id="rId10"/>
  </p:sldLayoutIdLst>
  <p:hf hdr="0" ftr="0" dt="0"/>
  <p:txStyles>
    <p:titleStyle>
      <a:lvl1pPr algn="l" defTabSz="1088291" rtl="0" eaLnBrk="1" latinLnBrk="0" hangingPunct="1">
        <a:spcBef>
          <a:spcPct val="0"/>
        </a:spcBef>
        <a:buNone/>
        <a:defRPr sz="2400" b="0" i="0" u="none" kern="1200">
          <a:solidFill>
            <a:schemeClr val="bg2"/>
          </a:solidFill>
          <a:latin typeface="+mj-lt"/>
          <a:ea typeface="+mj-ea"/>
          <a:cs typeface="+mj-cs"/>
        </a:defRPr>
      </a:lvl1pPr>
    </p:titleStyle>
    <p:bodyStyle>
      <a:lvl1pPr marL="275852" indent="-275852" algn="l" defTabSz="1088291" rtl="0" eaLnBrk="1" latinLnBrk="0" hangingPunct="1">
        <a:spcBef>
          <a:spcPts val="714"/>
        </a:spcBef>
        <a:buClr>
          <a:schemeClr val="accent4"/>
        </a:buClr>
        <a:buSzPct val="70000"/>
        <a:buFont typeface="Wingdings" pitchFamily="2" charset="2"/>
        <a:buChar char="§"/>
        <a:defRPr sz="2000" kern="1200">
          <a:solidFill>
            <a:schemeClr val="tx1"/>
          </a:solidFill>
          <a:latin typeface="+mn-lt"/>
          <a:ea typeface="+mn-ea"/>
          <a:cs typeface="+mn-cs"/>
        </a:defRPr>
      </a:lvl1pPr>
      <a:lvl2pPr marL="551703" indent="-275852" algn="l" defTabSz="1088291" rtl="0" eaLnBrk="1" latinLnBrk="0" hangingPunct="1">
        <a:spcBef>
          <a:spcPts val="714"/>
        </a:spcBef>
        <a:buClr>
          <a:schemeClr val="accent4"/>
        </a:buClr>
        <a:buSzPct val="70000"/>
        <a:buFont typeface="Wingdings" pitchFamily="2" charset="2"/>
        <a:buChar char="§"/>
        <a:defRPr sz="2000" kern="1200">
          <a:solidFill>
            <a:schemeClr val="tx1"/>
          </a:solidFill>
          <a:latin typeface="+mn-lt"/>
          <a:ea typeface="+mn-ea"/>
          <a:cs typeface="+mn-cs"/>
        </a:defRPr>
      </a:lvl2pPr>
      <a:lvl3pPr marL="751979" indent="-200276" algn="l" defTabSz="1088291" rtl="0" eaLnBrk="1" latinLnBrk="0" hangingPunct="1">
        <a:spcBef>
          <a:spcPts val="714"/>
        </a:spcBef>
        <a:buClr>
          <a:schemeClr val="accent4"/>
        </a:buClr>
        <a:buSzPct val="70000"/>
        <a:buFont typeface="Wingdings" pitchFamily="2" charset="2"/>
        <a:buChar char="§"/>
        <a:defRPr sz="1800" kern="1200">
          <a:solidFill>
            <a:schemeClr val="tx1"/>
          </a:solidFill>
          <a:latin typeface="+mn-lt"/>
          <a:ea typeface="+mn-ea"/>
          <a:cs typeface="+mn-cs"/>
        </a:defRPr>
      </a:lvl3pPr>
      <a:lvl4pPr marL="950366" indent="-198387" algn="l" defTabSz="1088291" rtl="0" eaLnBrk="1" latinLnBrk="0" hangingPunct="1">
        <a:spcBef>
          <a:spcPts val="714"/>
        </a:spcBef>
        <a:buClr>
          <a:schemeClr val="accent4"/>
        </a:buClr>
        <a:buSzPct val="70000"/>
        <a:buFont typeface="Wingdings" pitchFamily="2" charset="2"/>
        <a:buChar char="§"/>
        <a:defRPr sz="1800" kern="1200">
          <a:solidFill>
            <a:schemeClr val="tx1"/>
          </a:solidFill>
          <a:latin typeface="+mn-lt"/>
          <a:ea typeface="+mn-ea"/>
          <a:cs typeface="+mn-cs"/>
        </a:defRPr>
      </a:lvl4pPr>
      <a:lvl5pPr marL="1088291" indent="-137926" algn="l" defTabSz="1088291" rtl="0" eaLnBrk="1" latinLnBrk="0" hangingPunct="1">
        <a:spcBef>
          <a:spcPts val="714"/>
        </a:spcBef>
        <a:buClr>
          <a:schemeClr val="accent4"/>
        </a:buClr>
        <a:buSzPct val="70000"/>
        <a:buFont typeface="Wingdings" pitchFamily="2" charset="2"/>
        <a:buChar char="§"/>
        <a:defRPr sz="1400" kern="1200">
          <a:solidFill>
            <a:schemeClr val="tx1"/>
          </a:solidFill>
          <a:latin typeface="+mn-lt"/>
          <a:ea typeface="+mn-ea"/>
          <a:cs typeface="+mn-cs"/>
        </a:defRPr>
      </a:lvl5pPr>
      <a:lvl6pPr marL="2992799" indent="-272073" algn="l" defTabSz="1088291"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944" indent="-272073" algn="l" defTabSz="1088291"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089" indent="-272073" algn="l" defTabSz="108829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235" indent="-272073" algn="l" defTabSz="1088291"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291" rtl="0" eaLnBrk="1" latinLnBrk="0" hangingPunct="1">
        <a:defRPr sz="2100" kern="1200">
          <a:solidFill>
            <a:schemeClr val="tx1"/>
          </a:solidFill>
          <a:latin typeface="+mn-lt"/>
          <a:ea typeface="+mn-ea"/>
          <a:cs typeface="+mn-cs"/>
        </a:defRPr>
      </a:lvl1pPr>
      <a:lvl2pPr marL="544145" algn="l" defTabSz="1088291" rtl="0" eaLnBrk="1" latinLnBrk="0" hangingPunct="1">
        <a:defRPr sz="2100" kern="1200">
          <a:solidFill>
            <a:schemeClr val="tx1"/>
          </a:solidFill>
          <a:latin typeface="+mn-lt"/>
          <a:ea typeface="+mn-ea"/>
          <a:cs typeface="+mn-cs"/>
        </a:defRPr>
      </a:lvl2pPr>
      <a:lvl3pPr marL="1088291" algn="l" defTabSz="1088291" rtl="0" eaLnBrk="1" latinLnBrk="0" hangingPunct="1">
        <a:defRPr sz="2100" kern="1200">
          <a:solidFill>
            <a:schemeClr val="tx1"/>
          </a:solidFill>
          <a:latin typeface="+mn-lt"/>
          <a:ea typeface="+mn-ea"/>
          <a:cs typeface="+mn-cs"/>
        </a:defRPr>
      </a:lvl3pPr>
      <a:lvl4pPr marL="1632436" algn="l" defTabSz="1088291" rtl="0" eaLnBrk="1" latinLnBrk="0" hangingPunct="1">
        <a:defRPr sz="2100" kern="1200">
          <a:solidFill>
            <a:schemeClr val="tx1"/>
          </a:solidFill>
          <a:latin typeface="+mn-lt"/>
          <a:ea typeface="+mn-ea"/>
          <a:cs typeface="+mn-cs"/>
        </a:defRPr>
      </a:lvl4pPr>
      <a:lvl5pPr marL="2176581" algn="l" defTabSz="1088291" rtl="0" eaLnBrk="1" latinLnBrk="0" hangingPunct="1">
        <a:defRPr sz="2100" kern="1200">
          <a:solidFill>
            <a:schemeClr val="tx1"/>
          </a:solidFill>
          <a:latin typeface="+mn-lt"/>
          <a:ea typeface="+mn-ea"/>
          <a:cs typeface="+mn-cs"/>
        </a:defRPr>
      </a:lvl5pPr>
      <a:lvl6pPr marL="2720726" algn="l" defTabSz="1088291" rtl="0" eaLnBrk="1" latinLnBrk="0" hangingPunct="1">
        <a:defRPr sz="2100" kern="1200">
          <a:solidFill>
            <a:schemeClr val="tx1"/>
          </a:solidFill>
          <a:latin typeface="+mn-lt"/>
          <a:ea typeface="+mn-ea"/>
          <a:cs typeface="+mn-cs"/>
        </a:defRPr>
      </a:lvl6pPr>
      <a:lvl7pPr marL="3264872" algn="l" defTabSz="1088291" rtl="0" eaLnBrk="1" latinLnBrk="0" hangingPunct="1">
        <a:defRPr sz="2100" kern="1200">
          <a:solidFill>
            <a:schemeClr val="tx1"/>
          </a:solidFill>
          <a:latin typeface="+mn-lt"/>
          <a:ea typeface="+mn-ea"/>
          <a:cs typeface="+mn-cs"/>
        </a:defRPr>
      </a:lvl7pPr>
      <a:lvl8pPr marL="3809017" algn="l" defTabSz="1088291" rtl="0" eaLnBrk="1" latinLnBrk="0" hangingPunct="1">
        <a:defRPr sz="2100" kern="1200">
          <a:solidFill>
            <a:schemeClr val="tx1"/>
          </a:solidFill>
          <a:latin typeface="+mn-lt"/>
          <a:ea typeface="+mn-ea"/>
          <a:cs typeface="+mn-cs"/>
        </a:defRPr>
      </a:lvl8pPr>
      <a:lvl9pPr marL="4353162" algn="l" defTabSz="1088291"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1" y="0"/>
            <a:ext cx="12199619" cy="6858000"/>
          </a:xfrm>
          <a:prstGeom prst="rect">
            <a:avLst/>
          </a:prstGeom>
        </p:spPr>
      </p:pic>
      <p:sp>
        <p:nvSpPr>
          <p:cNvPr id="12" name="Rectangle 5"/>
          <p:cNvSpPr>
            <a:spLocks noChangeArrowheads="1"/>
          </p:cNvSpPr>
          <p:nvPr/>
        </p:nvSpPr>
        <p:spPr bwMode="auto">
          <a:xfrm>
            <a:off x="1" y="225630"/>
            <a:ext cx="12188825" cy="6216734"/>
          </a:xfrm>
          <a:prstGeom prst="rect">
            <a:avLst/>
          </a:prstGeom>
          <a:solidFill>
            <a:schemeClr val="bg1"/>
          </a:solidFill>
          <a:ln w="12700">
            <a:miter lim="400000"/>
          </a:ln>
        </p:spPr>
        <p:txBody>
          <a:bodyPr lIns="0" tIns="0" rIns="0" bIns="0" anchor="ctr"/>
          <a:lstStyle/>
          <a:p>
            <a:pPr lvl="0" algn="ctr" defTabSz="825252"/>
            <a:endParaRPr lang="en-US" sz="3599" b="0" i="0" u="none">
              <a:solidFill>
                <a:srgbClr val="FFFFFF"/>
              </a:solidFill>
              <a:latin typeface="+mj-lt"/>
              <a:ea typeface="+mj-ea"/>
              <a:cs typeface="+mj-cs"/>
              <a:sym typeface="Helvetica Light"/>
            </a:endParaRPr>
          </a:p>
        </p:txBody>
      </p:sp>
      <p:sp>
        <p:nvSpPr>
          <p:cNvPr id="9" name="Rectangle 21"/>
          <p:cNvSpPr>
            <a:spLocks noChangeArrowheads="1"/>
          </p:cNvSpPr>
          <p:nvPr/>
        </p:nvSpPr>
        <p:spPr bwMode="auto">
          <a:xfrm>
            <a:off x="304721" y="6487239"/>
            <a:ext cx="5181679" cy="107722"/>
          </a:xfrm>
          <a:prstGeom prst="rect">
            <a:avLst/>
          </a:prstGeom>
          <a:noFill/>
          <a:ln w="9525">
            <a:noFill/>
            <a:miter lim="800000"/>
            <a:headEnd/>
            <a:tailEnd/>
          </a:ln>
        </p:spPr>
        <p:txBody>
          <a:bodyPr wrap="square" lIns="0" tIns="0" rIns="0" bIns="0" anchor="b">
            <a:spAutoFit/>
          </a:bodyPr>
          <a:lstStyle/>
          <a:p>
            <a:r>
              <a:rPr lang="en-US" sz="700" dirty="0">
                <a:solidFill>
                  <a:srgbClr val="FFFFFF"/>
                </a:solidFill>
                <a:latin typeface="Adobe Clean" pitchFamily="-111" charset="0"/>
              </a:rPr>
              <a:t>© 2015 Adobe Systems Incorporated.  All Rights Reserved.  Adobe Confidential.</a:t>
            </a:r>
          </a:p>
        </p:txBody>
      </p:sp>
      <p:sp>
        <p:nvSpPr>
          <p:cNvPr id="4" name="Date Placeholder 3"/>
          <p:cNvSpPr>
            <a:spLocks noGrp="1"/>
          </p:cNvSpPr>
          <p:nvPr>
            <p:ph type="dt" sz="half" idx="2"/>
          </p:nvPr>
        </p:nvSpPr>
        <p:spPr>
          <a:xfrm>
            <a:off x="5586546" y="6629400"/>
            <a:ext cx="1015735" cy="168274"/>
          </a:xfrm>
          <a:prstGeom prst="rect">
            <a:avLst/>
          </a:prstGeom>
        </p:spPr>
        <p:txBody>
          <a:bodyPr vert="horz" lIns="108829" tIns="54414" rIns="108829" bIns="54414" rtlCol="0" anchor="ctr"/>
          <a:lstStyle>
            <a:lvl1pPr algn="ctr">
              <a:defRPr sz="800">
                <a:solidFill>
                  <a:schemeClr val="bg1"/>
                </a:solidFill>
              </a:defRPr>
            </a:lvl1pPr>
          </a:lstStyle>
          <a:p>
            <a:fld id="{3AB78257-7A7E-4BBC-BB44-767E213B120F}" type="datetime1">
              <a:rPr lang="en-US" smtClean="0"/>
              <a:pPr/>
              <a:t>7/23/2019</a:t>
            </a:fld>
            <a:endParaRPr lang="en-US" dirty="0"/>
          </a:p>
        </p:txBody>
      </p:sp>
      <p:sp>
        <p:nvSpPr>
          <p:cNvPr id="5" name="Footer Placeholder 4"/>
          <p:cNvSpPr>
            <a:spLocks noGrp="1"/>
          </p:cNvSpPr>
          <p:nvPr>
            <p:ph type="ftr" sz="quarter" idx="3"/>
          </p:nvPr>
        </p:nvSpPr>
        <p:spPr>
          <a:xfrm>
            <a:off x="281442" y="6629400"/>
            <a:ext cx="5203530" cy="168274"/>
          </a:xfrm>
          <a:prstGeom prst="rect">
            <a:avLst/>
          </a:prstGeom>
        </p:spPr>
        <p:txBody>
          <a:bodyPr vert="horz" lIns="0" tIns="54414" rIns="108829" bIns="54414" rtlCol="0" anchor="ctr"/>
          <a:lstStyle>
            <a:lvl1pPr algn="l">
              <a:defRPr sz="800">
                <a:solidFill>
                  <a:schemeClr val="bg1"/>
                </a:solidFill>
              </a:defRPr>
            </a:lvl1pPr>
          </a:lstStyle>
          <a:p>
            <a:endParaRPr lang="en-US" dirty="0"/>
          </a:p>
        </p:txBody>
      </p:sp>
      <p:sp>
        <p:nvSpPr>
          <p:cNvPr id="6" name="Slide Number Placeholder 5"/>
          <p:cNvSpPr>
            <a:spLocks noGrp="1"/>
          </p:cNvSpPr>
          <p:nvPr>
            <p:ph type="sldNum" sz="quarter" idx="4"/>
          </p:nvPr>
        </p:nvSpPr>
        <p:spPr>
          <a:xfrm>
            <a:off x="5586546" y="6477000"/>
            <a:ext cx="1015735" cy="168274"/>
          </a:xfrm>
          <a:prstGeom prst="rect">
            <a:avLst/>
          </a:prstGeom>
        </p:spPr>
        <p:txBody>
          <a:bodyPr vert="horz" lIns="108829" tIns="54414" rIns="108829" bIns="54414" rtlCol="0" anchor="ctr"/>
          <a:lstStyle>
            <a:lvl1pPr algn="r">
              <a:defRPr sz="800">
                <a:solidFill>
                  <a:schemeClr val="bg1"/>
                </a:solidFill>
              </a:defRPr>
            </a:lvl1pPr>
          </a:lstStyle>
          <a:p>
            <a:pPr algn="ctr"/>
            <a:fld id="{90156F56-D5AE-4C6F-B826-C69D1BC521BB}" type="slidenum">
              <a:rPr lang="en-US" smtClean="0"/>
              <a:pPr algn="ctr"/>
              <a:t>‹#›</a:t>
            </a:fld>
            <a:endParaRPr lang="en-US" dirty="0"/>
          </a:p>
        </p:txBody>
      </p:sp>
      <p:sp>
        <p:nvSpPr>
          <p:cNvPr id="2" name="Title Placeholder 1"/>
          <p:cNvSpPr>
            <a:spLocks noGrp="1"/>
          </p:cNvSpPr>
          <p:nvPr>
            <p:ph type="title"/>
          </p:nvPr>
        </p:nvSpPr>
        <p:spPr>
          <a:xfrm>
            <a:off x="304721" y="287509"/>
            <a:ext cx="11579384" cy="593725"/>
          </a:xfrm>
          <a:prstGeom prst="rect">
            <a:avLst/>
          </a:prstGeom>
        </p:spPr>
        <p:txBody>
          <a:bodyPr vert="horz" lIns="108829" tIns="54414" rIns="108829" bIns="54414"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04721" y="1143000"/>
            <a:ext cx="11579384" cy="5029200"/>
          </a:xfrm>
          <a:prstGeom prst="rect">
            <a:avLst/>
          </a:prstGeom>
        </p:spPr>
        <p:txBody>
          <a:bodyPr vert="horz" lIns="108829" tIns="54414" rIns="108829" bIns="544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11696698" y="6528877"/>
            <a:ext cx="187408" cy="258055"/>
          </a:xfrm>
          <a:prstGeom prst="rect">
            <a:avLst/>
          </a:prstGeom>
        </p:spPr>
      </p:pic>
    </p:spTree>
    <p:extLst>
      <p:ext uri="{BB962C8B-B14F-4D97-AF65-F5344CB8AC3E}">
        <p14:creationId xmlns:p14="http://schemas.microsoft.com/office/powerpoint/2010/main" val="58875958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Lst>
  <p:hf hdr="0" ftr="0" dt="0"/>
  <p:txStyles>
    <p:titleStyle>
      <a:lvl1pPr algn="l" defTabSz="1087965" rtl="0" eaLnBrk="1" latinLnBrk="0" hangingPunct="1">
        <a:spcBef>
          <a:spcPct val="0"/>
        </a:spcBef>
        <a:buNone/>
        <a:defRPr sz="3199" b="0" i="0" u="none" kern="1200">
          <a:solidFill>
            <a:schemeClr val="tx1">
              <a:lumMod val="75000"/>
              <a:lumOff val="25000"/>
            </a:schemeClr>
          </a:solidFill>
          <a:latin typeface="Adobe Clean Light" pitchFamily="34" charset="0"/>
          <a:ea typeface="+mj-ea"/>
          <a:cs typeface="+mj-cs"/>
        </a:defRPr>
      </a:lvl1pPr>
    </p:titleStyle>
    <p:bodyStyle>
      <a:lvl1pPr marL="274556" indent="-265033" algn="l" defTabSz="1087965" rtl="0" eaLnBrk="1" latinLnBrk="0" hangingPunct="1">
        <a:spcBef>
          <a:spcPts val="714"/>
        </a:spcBef>
        <a:buClr>
          <a:schemeClr val="bg1">
            <a:lumMod val="50000"/>
          </a:schemeClr>
        </a:buClr>
        <a:buSzPct val="70000"/>
        <a:buFont typeface="Wingdings" pitchFamily="2" charset="2"/>
        <a:buChar char="§"/>
        <a:defRPr sz="2399" kern="1200">
          <a:solidFill>
            <a:schemeClr val="tx1"/>
          </a:solidFill>
          <a:latin typeface="Adobe Clean Light" pitchFamily="34" charset="0"/>
          <a:ea typeface="+mn-ea"/>
          <a:cs typeface="+mn-cs"/>
        </a:defRPr>
      </a:lvl1pPr>
      <a:lvl2pPr marL="551537" indent="-275769" algn="l" defTabSz="1087965" rtl="0" eaLnBrk="1" latinLnBrk="0" hangingPunct="1">
        <a:spcBef>
          <a:spcPts val="714"/>
        </a:spcBef>
        <a:buClr>
          <a:schemeClr val="bg1">
            <a:lumMod val="50000"/>
          </a:schemeClr>
        </a:buClr>
        <a:buSzPct val="70000"/>
        <a:buFont typeface="Wingdings" pitchFamily="2" charset="2"/>
        <a:buChar char="§"/>
        <a:defRPr sz="1999" kern="1200">
          <a:solidFill>
            <a:schemeClr val="tx1"/>
          </a:solidFill>
          <a:latin typeface="+mn-lt"/>
          <a:ea typeface="+mn-ea"/>
          <a:cs typeface="+mn-cs"/>
        </a:defRPr>
      </a:lvl2pPr>
      <a:lvl3pPr marL="751753" indent="-200216" algn="l" defTabSz="1087965" rtl="0" eaLnBrk="1" latinLnBrk="0" hangingPunct="1">
        <a:spcBef>
          <a:spcPts val="714"/>
        </a:spcBef>
        <a:buClr>
          <a:schemeClr val="bg1">
            <a:lumMod val="50000"/>
          </a:schemeClr>
        </a:buClr>
        <a:buSzPct val="70000"/>
        <a:buFont typeface="Wingdings" pitchFamily="2" charset="2"/>
        <a:buChar char="§"/>
        <a:defRPr sz="1799" kern="1200">
          <a:solidFill>
            <a:schemeClr val="tx1"/>
          </a:solidFill>
          <a:latin typeface="+mn-lt"/>
          <a:ea typeface="+mn-ea"/>
          <a:cs typeface="+mn-cs"/>
        </a:defRPr>
      </a:lvl3pPr>
      <a:lvl4pPr marL="950081" indent="-198327" algn="l" defTabSz="1087965" rtl="0" eaLnBrk="1" latinLnBrk="0" hangingPunct="1">
        <a:spcBef>
          <a:spcPts val="714"/>
        </a:spcBef>
        <a:buClr>
          <a:schemeClr val="bg1">
            <a:lumMod val="50000"/>
          </a:schemeClr>
        </a:buClr>
        <a:buSzPct val="70000"/>
        <a:buFont typeface="Wingdings" pitchFamily="2" charset="2"/>
        <a:buChar char="§"/>
        <a:defRPr sz="1799" kern="1200">
          <a:solidFill>
            <a:schemeClr val="tx1"/>
          </a:solidFill>
          <a:latin typeface="+mn-lt"/>
          <a:ea typeface="+mn-ea"/>
          <a:cs typeface="+mn-cs"/>
        </a:defRPr>
      </a:lvl4pPr>
      <a:lvl5pPr marL="1087965" indent="-137885" algn="l" defTabSz="1087965" rtl="0" eaLnBrk="1" latinLnBrk="0" hangingPunct="1">
        <a:spcBef>
          <a:spcPts val="714"/>
        </a:spcBef>
        <a:buClr>
          <a:schemeClr val="bg1">
            <a:lumMod val="50000"/>
          </a:schemeClr>
        </a:buClr>
        <a:buSzPct val="70000"/>
        <a:buFont typeface="Wingdings" pitchFamily="2" charset="2"/>
        <a:buChar char="§"/>
        <a:defRPr sz="1400" kern="1200">
          <a:solidFill>
            <a:schemeClr val="tx1"/>
          </a:solidFill>
          <a:latin typeface="+mn-lt"/>
          <a:ea typeface="+mn-ea"/>
          <a:cs typeface="+mn-cs"/>
        </a:defRPr>
      </a:lvl5pPr>
      <a:lvl6pPr marL="2991901" indent="-271991" algn="l" defTabSz="1087965" rtl="0" eaLnBrk="1" latinLnBrk="0" hangingPunct="1">
        <a:spcBef>
          <a:spcPct val="20000"/>
        </a:spcBef>
        <a:buFont typeface="Arial" pitchFamily="34" charset="0"/>
        <a:buChar char="•"/>
        <a:defRPr sz="2399" kern="1200">
          <a:solidFill>
            <a:schemeClr val="tx1"/>
          </a:solidFill>
          <a:latin typeface="+mn-lt"/>
          <a:ea typeface="+mn-ea"/>
          <a:cs typeface="+mn-cs"/>
        </a:defRPr>
      </a:lvl6pPr>
      <a:lvl7pPr marL="3535883" indent="-271991" algn="l" defTabSz="1087965" rtl="0" eaLnBrk="1" latinLnBrk="0" hangingPunct="1">
        <a:spcBef>
          <a:spcPct val="20000"/>
        </a:spcBef>
        <a:buFont typeface="Arial" pitchFamily="34" charset="0"/>
        <a:buChar char="•"/>
        <a:defRPr sz="2399" kern="1200">
          <a:solidFill>
            <a:schemeClr val="tx1"/>
          </a:solidFill>
          <a:latin typeface="+mn-lt"/>
          <a:ea typeface="+mn-ea"/>
          <a:cs typeface="+mn-cs"/>
        </a:defRPr>
      </a:lvl7pPr>
      <a:lvl8pPr marL="4079865" indent="-271991" algn="l" defTabSz="1087965" rtl="0" eaLnBrk="1" latinLnBrk="0" hangingPunct="1">
        <a:spcBef>
          <a:spcPct val="20000"/>
        </a:spcBef>
        <a:buFont typeface="Arial" pitchFamily="34" charset="0"/>
        <a:buChar char="•"/>
        <a:defRPr sz="2399" kern="1200">
          <a:solidFill>
            <a:schemeClr val="tx1"/>
          </a:solidFill>
          <a:latin typeface="+mn-lt"/>
          <a:ea typeface="+mn-ea"/>
          <a:cs typeface="+mn-cs"/>
        </a:defRPr>
      </a:lvl8pPr>
      <a:lvl9pPr marL="4623847" indent="-271991" algn="l" defTabSz="1087965" rtl="0" eaLnBrk="1" latinLnBrk="0" hangingPunct="1">
        <a:spcBef>
          <a:spcPct val="20000"/>
        </a:spcBef>
        <a:buFont typeface="Arial" pitchFamily="34" charset="0"/>
        <a:buChar char="•"/>
        <a:defRPr sz="2399" kern="1200">
          <a:solidFill>
            <a:schemeClr val="tx1"/>
          </a:solidFill>
          <a:latin typeface="+mn-lt"/>
          <a:ea typeface="+mn-ea"/>
          <a:cs typeface="+mn-cs"/>
        </a:defRPr>
      </a:lvl9pPr>
    </p:bodyStyle>
    <p:otherStyle>
      <a:defPPr>
        <a:defRPr lang="en-US"/>
      </a:defPPr>
      <a:lvl1pPr marL="0" algn="l" defTabSz="1087965" rtl="0" eaLnBrk="1" latinLnBrk="0" hangingPunct="1">
        <a:defRPr sz="2099" kern="1200">
          <a:solidFill>
            <a:schemeClr val="tx1"/>
          </a:solidFill>
          <a:latin typeface="+mn-lt"/>
          <a:ea typeface="+mn-ea"/>
          <a:cs typeface="+mn-cs"/>
        </a:defRPr>
      </a:lvl1pPr>
      <a:lvl2pPr marL="543982" algn="l" defTabSz="1087965" rtl="0" eaLnBrk="1" latinLnBrk="0" hangingPunct="1">
        <a:defRPr sz="2099" kern="1200">
          <a:solidFill>
            <a:schemeClr val="tx1"/>
          </a:solidFill>
          <a:latin typeface="+mn-lt"/>
          <a:ea typeface="+mn-ea"/>
          <a:cs typeface="+mn-cs"/>
        </a:defRPr>
      </a:lvl2pPr>
      <a:lvl3pPr marL="1087965" algn="l" defTabSz="1087965" rtl="0" eaLnBrk="1" latinLnBrk="0" hangingPunct="1">
        <a:defRPr sz="2099" kern="1200">
          <a:solidFill>
            <a:schemeClr val="tx1"/>
          </a:solidFill>
          <a:latin typeface="+mn-lt"/>
          <a:ea typeface="+mn-ea"/>
          <a:cs typeface="+mn-cs"/>
        </a:defRPr>
      </a:lvl3pPr>
      <a:lvl4pPr marL="1631946" algn="l" defTabSz="1087965" rtl="0" eaLnBrk="1" latinLnBrk="0" hangingPunct="1">
        <a:defRPr sz="2099" kern="1200">
          <a:solidFill>
            <a:schemeClr val="tx1"/>
          </a:solidFill>
          <a:latin typeface="+mn-lt"/>
          <a:ea typeface="+mn-ea"/>
          <a:cs typeface="+mn-cs"/>
        </a:defRPr>
      </a:lvl4pPr>
      <a:lvl5pPr marL="2175928" algn="l" defTabSz="1087965" rtl="0" eaLnBrk="1" latinLnBrk="0" hangingPunct="1">
        <a:defRPr sz="2099" kern="1200">
          <a:solidFill>
            <a:schemeClr val="tx1"/>
          </a:solidFill>
          <a:latin typeface="+mn-lt"/>
          <a:ea typeface="+mn-ea"/>
          <a:cs typeface="+mn-cs"/>
        </a:defRPr>
      </a:lvl5pPr>
      <a:lvl6pPr marL="2719910" algn="l" defTabSz="1087965" rtl="0" eaLnBrk="1" latinLnBrk="0" hangingPunct="1">
        <a:defRPr sz="2099" kern="1200">
          <a:solidFill>
            <a:schemeClr val="tx1"/>
          </a:solidFill>
          <a:latin typeface="+mn-lt"/>
          <a:ea typeface="+mn-ea"/>
          <a:cs typeface="+mn-cs"/>
        </a:defRPr>
      </a:lvl6pPr>
      <a:lvl7pPr marL="3263893" algn="l" defTabSz="1087965" rtl="0" eaLnBrk="1" latinLnBrk="0" hangingPunct="1">
        <a:defRPr sz="2099" kern="1200">
          <a:solidFill>
            <a:schemeClr val="tx1"/>
          </a:solidFill>
          <a:latin typeface="+mn-lt"/>
          <a:ea typeface="+mn-ea"/>
          <a:cs typeface="+mn-cs"/>
        </a:defRPr>
      </a:lvl7pPr>
      <a:lvl8pPr marL="3807874" algn="l" defTabSz="1087965" rtl="0" eaLnBrk="1" latinLnBrk="0" hangingPunct="1">
        <a:defRPr sz="2099" kern="1200">
          <a:solidFill>
            <a:schemeClr val="tx1"/>
          </a:solidFill>
          <a:latin typeface="+mn-lt"/>
          <a:ea typeface="+mn-ea"/>
          <a:cs typeface="+mn-cs"/>
        </a:defRPr>
      </a:lvl8pPr>
      <a:lvl9pPr marL="4351856" algn="l" defTabSz="1087965" rtl="0" eaLnBrk="1" latinLnBrk="0" hangingPunct="1">
        <a:defRPr sz="20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adobe.com/accessibility/products/acrobat/acrobat-pro-dc-pdf-accessibility-repair-workflow.html" TargetMode="External"/><Relationship Id="rId3" Type="http://schemas.openxmlformats.org/officeDocument/2006/relationships/hyperlink" Target="https://www.adobe.com/accessibility/products/acrobat/acrobat-accessibility-features.html" TargetMode="External"/><Relationship Id="rId7" Type="http://schemas.openxmlformats.org/officeDocument/2006/relationships/hyperlink" Target="https://helpx.adobe.com/acrobat/using/create-verify-pdf-accessibility.html" TargetMode="External"/><Relationship Id="rId2" Type="http://schemas.openxmlformats.org/officeDocument/2006/relationships/hyperlink" Target="https://www.adobe.com/accessibility/products/acrobat.html" TargetMode="External"/><Relationship Id="rId1" Type="http://schemas.openxmlformats.org/officeDocument/2006/relationships/slideLayout" Target="../slideLayouts/slideLayout3.xml"/><Relationship Id="rId6" Type="http://schemas.openxmlformats.org/officeDocument/2006/relationships/hyperlink" Target="https://www.adobe.com/accessibility/products/acrobat/using-acrobat-pro-accessibility-checker.html" TargetMode="External"/><Relationship Id="rId5" Type="http://schemas.openxmlformats.org/officeDocument/2006/relationships/hyperlink" Target="https://theblog.adobe.com/document-cloud/" TargetMode="External"/><Relationship Id="rId4" Type="http://schemas.openxmlformats.org/officeDocument/2006/relationships/hyperlink" Target="https://helpx.adobe.com/reader/using/accessibility-features.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events-ar.adobeconnect.com/content/connect/c1/881497641/en/events/catalog.html?OWASP_CSRFTOKEN=1e73e0edb7545f3f9fdd08e895e134213f26efe05c1067bb15b4fc6234076238" TargetMode="External"/><Relationship Id="rId7" Type="http://schemas.openxmlformats.org/officeDocument/2006/relationships/hyperlink" Target="https://www.iso.org/standard/64599.html" TargetMode="External"/><Relationship Id="rId2" Type="http://schemas.openxmlformats.org/officeDocument/2006/relationships/hyperlink" Target="http://adobe.lookbookhq.com/acrobataccessibility" TargetMode="External"/><Relationship Id="rId1" Type="http://schemas.openxmlformats.org/officeDocument/2006/relationships/slideLayout" Target="../slideLayouts/slideLayout3.xml"/><Relationship Id="rId6" Type="http://schemas.openxmlformats.org/officeDocument/2006/relationships/hyperlink" Target="http://www.adobe.com/content/dam/Adobe/en/devnet/acrobat/pdfs/adobe_supplement_iso32000.pdf" TargetMode="External"/><Relationship Id="rId5" Type="http://schemas.openxmlformats.org/officeDocument/2006/relationships/hyperlink" Target="https://www.adobe.com/accessibility/compliance.html" TargetMode="External"/><Relationship Id="rId4" Type="http://schemas.openxmlformats.org/officeDocument/2006/relationships/hyperlink" Target="http://www.adobe.com/Accessibility"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3.xml"/><Relationship Id="rId4" Type="http://schemas.openxmlformats.org/officeDocument/2006/relationships/image" Target="../media/image89.png"/></Relationships>
</file>

<file path=ppt/slides/_rels/slide7.xml.rels><?xml version="1.0" encoding="UTF-8" standalone="yes"?>
<Relationships xmlns="http://schemas.openxmlformats.org/package/2006/relationships"><Relationship Id="rId3" Type="http://schemas.openxmlformats.org/officeDocument/2006/relationships/hyperlink" Target="https://developer.paciellogroup.com/resources/contrastanalyser/" TargetMode="External"/><Relationship Id="rId2" Type="http://schemas.openxmlformats.org/officeDocument/2006/relationships/image" Target="../media/image9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support.office.com/en-us/f1/topic/rules-for-the-accessibility-checker-651e08f2-0fc3-4e10-aaca-74b4a67101c1" TargetMode="External"/><Relationship Id="rId2" Type="http://schemas.openxmlformats.org/officeDocument/2006/relationships/image" Target="../media/image9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641182" y="1525530"/>
            <a:ext cx="10918220" cy="369332"/>
          </a:xfrm>
        </p:spPr>
        <p:txBody>
          <a:bodyPr/>
          <a:lstStyle/>
          <a:p>
            <a:r>
              <a:rPr lang="en-US" dirty="0"/>
              <a:t>The Source Document is Supreme</a:t>
            </a:r>
          </a:p>
        </p:txBody>
      </p:sp>
      <p:sp>
        <p:nvSpPr>
          <p:cNvPr id="6" name="Subtitle 5"/>
          <p:cNvSpPr>
            <a:spLocks noGrp="1"/>
          </p:cNvSpPr>
          <p:nvPr>
            <p:ph type="subTitle" idx="1"/>
          </p:nvPr>
        </p:nvSpPr>
        <p:spPr>
          <a:xfrm>
            <a:off x="641182" y="1890011"/>
            <a:ext cx="10918220" cy="323165"/>
          </a:xfrm>
        </p:spPr>
        <p:txBody>
          <a:bodyPr/>
          <a:lstStyle/>
          <a:p>
            <a:r>
              <a:rPr lang="en-US" dirty="0"/>
              <a:t>Rob Haverty, Senior Product Manager, Document Cloud Accessibility</a:t>
            </a:r>
          </a:p>
        </p:txBody>
      </p:sp>
      <p:sp>
        <p:nvSpPr>
          <p:cNvPr id="2" name="TextBox 1"/>
          <p:cNvSpPr txBox="1"/>
          <p:nvPr/>
        </p:nvSpPr>
        <p:spPr>
          <a:xfrm>
            <a:off x="1" y="6581479"/>
            <a:ext cx="1723696" cy="276999"/>
          </a:xfrm>
          <a:prstGeom prst="rect">
            <a:avLst/>
          </a:prstGeom>
          <a:solidFill>
            <a:schemeClr val="tx1">
              <a:alpha val="66000"/>
            </a:schemeClr>
          </a:solidFill>
        </p:spPr>
        <p:txBody>
          <a:bodyPr wrap="square" rtlCol="0">
            <a:spAutoFit/>
          </a:bodyPr>
          <a:lstStyle/>
          <a:p>
            <a:r>
              <a:rPr lang="en-US" sz="1200">
                <a:solidFill>
                  <a:schemeClr val="bg1">
                    <a:lumMod val="50000"/>
                  </a:schemeClr>
                </a:solidFill>
              </a:rPr>
              <a:t>Revised April 2019</a:t>
            </a:r>
            <a:endParaRPr lang="en-US" sz="1200" dirty="0">
              <a:solidFill>
                <a:schemeClr val="bg1">
                  <a:lumMod val="50000"/>
                </a:schemeClr>
              </a:solidFill>
            </a:endParaRPr>
          </a:p>
        </p:txBody>
      </p:sp>
    </p:spTree>
    <p:extLst>
      <p:ext uri="{BB962C8B-B14F-4D97-AF65-F5344CB8AC3E}">
        <p14:creationId xmlns:p14="http://schemas.microsoft.com/office/powerpoint/2010/main" val="76194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F610AF-1FA9-4EED-9FB0-42FF04DCBF2F}"/>
              </a:ext>
            </a:extLst>
          </p:cNvPr>
          <p:cNvSpPr>
            <a:spLocks noGrp="1"/>
          </p:cNvSpPr>
          <p:nvPr>
            <p:ph type="sldNum" sz="quarter" idx="12"/>
          </p:nvPr>
        </p:nvSpPr>
        <p:spPr/>
        <p:txBody>
          <a:bodyPr/>
          <a:lstStyle/>
          <a:p>
            <a:fld id="{90156F56-D5AE-4C6F-B826-C69D1BC521BB}" type="slidenum">
              <a:rPr lang="en-US" smtClean="0"/>
              <a:pPr/>
              <a:t>10</a:t>
            </a:fld>
            <a:endParaRPr lang="en-US"/>
          </a:p>
        </p:txBody>
      </p:sp>
      <p:sp>
        <p:nvSpPr>
          <p:cNvPr id="3" name="Title 2">
            <a:extLst>
              <a:ext uri="{FF2B5EF4-FFF2-40B4-BE49-F238E27FC236}">
                <a16:creationId xmlns:a16="http://schemas.microsoft.com/office/drawing/2014/main" id="{F7096459-2567-47CD-87DC-3A0C3055E49F}"/>
              </a:ext>
            </a:extLst>
          </p:cNvPr>
          <p:cNvSpPr>
            <a:spLocks noGrp="1"/>
          </p:cNvSpPr>
          <p:nvPr>
            <p:ph type="ctrTitle"/>
          </p:nvPr>
        </p:nvSpPr>
        <p:spPr>
          <a:xfrm>
            <a:off x="641182" y="1616373"/>
            <a:ext cx="10918220" cy="492443"/>
          </a:xfrm>
        </p:spPr>
        <p:txBody>
          <a:bodyPr/>
          <a:lstStyle/>
          <a:p>
            <a:pPr algn="ctr"/>
            <a:r>
              <a:rPr lang="en-US" sz="3200" dirty="0"/>
              <a:t>Conversion</a:t>
            </a:r>
          </a:p>
        </p:txBody>
      </p:sp>
    </p:spTree>
    <p:extLst>
      <p:ext uri="{BB962C8B-B14F-4D97-AF65-F5344CB8AC3E}">
        <p14:creationId xmlns:p14="http://schemas.microsoft.com/office/powerpoint/2010/main" val="324547766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Converting to a PDF from a Source Document</a:t>
            </a:r>
          </a:p>
        </p:txBody>
      </p:sp>
      <p:sp>
        <p:nvSpPr>
          <p:cNvPr id="3" name="Content Placeholder 2"/>
          <p:cNvSpPr>
            <a:spLocks noGrp="1"/>
          </p:cNvSpPr>
          <p:nvPr>
            <p:ph idx="1"/>
          </p:nvPr>
        </p:nvSpPr>
        <p:spPr/>
        <p:txBody>
          <a:bodyPr>
            <a:normAutofit/>
          </a:bodyPr>
          <a:lstStyle/>
          <a:p>
            <a:pPr marL="0" indent="0">
              <a:buClr>
                <a:srgbClr val="7030A0"/>
              </a:buClr>
              <a:buSzPct val="75000"/>
              <a:buNone/>
            </a:pPr>
            <a:r>
              <a:rPr lang="en-US" dirty="0"/>
              <a:t>Multiple Methods</a:t>
            </a:r>
          </a:p>
          <a:p>
            <a:pPr marL="457200" indent="-457200">
              <a:buClr>
                <a:srgbClr val="7030A0"/>
              </a:buClr>
              <a:buSzPct val="75000"/>
              <a:buFont typeface="+mj-lt"/>
              <a:buAutoNum type="arabicPeriod"/>
            </a:pPr>
            <a:r>
              <a:rPr lang="en-US" dirty="0"/>
              <a:t>Acrobat Plug-in</a:t>
            </a:r>
          </a:p>
          <a:p>
            <a:pPr marL="457200" indent="-457200">
              <a:buClr>
                <a:srgbClr val="7030A0"/>
              </a:buClr>
              <a:buSzPct val="75000"/>
              <a:buFont typeface="+mj-lt"/>
              <a:buAutoNum type="arabicPeriod"/>
            </a:pPr>
            <a:r>
              <a:rPr lang="en-US" dirty="0"/>
              <a:t>Application Save As</a:t>
            </a:r>
          </a:p>
          <a:p>
            <a:pPr marL="457200" indent="-457200">
              <a:buClr>
                <a:srgbClr val="7030A0"/>
              </a:buClr>
              <a:buSzPct val="75000"/>
              <a:buFont typeface="+mj-lt"/>
              <a:buAutoNum type="arabicPeriod"/>
            </a:pPr>
            <a:r>
              <a:rPr lang="en-US" dirty="0"/>
              <a:t>Export</a:t>
            </a:r>
          </a:p>
          <a:p>
            <a:pPr marL="457200" indent="-457200">
              <a:buClr>
                <a:srgbClr val="7030A0"/>
              </a:buClr>
              <a:buSzPct val="75000"/>
              <a:buFont typeface="+mj-lt"/>
              <a:buAutoNum type="arabicPeriod"/>
            </a:pPr>
            <a:r>
              <a:rPr lang="en-US" dirty="0"/>
              <a:t>Print to PDF </a:t>
            </a:r>
          </a:p>
          <a:p>
            <a:pPr marL="457200" indent="-457200">
              <a:buClr>
                <a:srgbClr val="7030A0"/>
              </a:buClr>
              <a:buSzPct val="75000"/>
              <a:buFont typeface="+mj-lt"/>
              <a:buAutoNum type="arabicPeriod"/>
            </a:pPr>
            <a:r>
              <a:rPr lang="en-US" dirty="0"/>
              <a:t>Other conversion tools or plug-ins</a:t>
            </a:r>
          </a:p>
          <a:p>
            <a:pPr marL="0" indent="0">
              <a:buClr>
                <a:srgbClr val="7030A0"/>
              </a:buClr>
              <a:buSzPct val="75000"/>
              <a:buNone/>
            </a:pPr>
            <a:r>
              <a:rPr lang="en-US" dirty="0"/>
              <a:t>Varying Results</a:t>
            </a:r>
          </a:p>
          <a:p>
            <a:pPr marL="457200" indent="-457200">
              <a:buClr>
                <a:srgbClr val="7030A0"/>
              </a:buClr>
              <a:buSzPct val="75000"/>
              <a:buFont typeface="+mj-lt"/>
              <a:buAutoNum type="arabicPeriod"/>
            </a:pPr>
            <a:r>
              <a:rPr lang="en-US" dirty="0"/>
              <a:t>Tables and Lists may be inaccurately tagged</a:t>
            </a:r>
          </a:p>
          <a:p>
            <a:pPr marL="457200" indent="-457200">
              <a:buClr>
                <a:srgbClr val="7030A0"/>
              </a:buClr>
              <a:buSzPct val="75000"/>
              <a:buFont typeface="+mj-lt"/>
              <a:buAutoNum type="arabicPeriod"/>
            </a:pPr>
            <a:r>
              <a:rPr lang="en-US" dirty="0"/>
              <a:t>Resulting PDF may be untagged</a:t>
            </a:r>
          </a:p>
          <a:p>
            <a:pPr marL="457200" indent="-457200">
              <a:buClr>
                <a:srgbClr val="7030A0"/>
              </a:buClr>
              <a:buSzPct val="75000"/>
              <a:buFont typeface="+mj-lt"/>
              <a:buAutoNum type="arabicPeriod"/>
            </a:pPr>
            <a:r>
              <a:rPr lang="en-US" dirty="0"/>
              <a:t>Custom tags may be created</a:t>
            </a:r>
          </a:p>
          <a:p>
            <a:pPr marL="0" indent="0">
              <a:buClr>
                <a:srgbClr val="7030A0"/>
              </a:buClr>
              <a:buSzPct val="75000"/>
              <a:buNone/>
            </a:pPr>
            <a:endParaRPr lang="en-US" dirty="0"/>
          </a:p>
        </p:txBody>
      </p:sp>
      <p:sp>
        <p:nvSpPr>
          <p:cNvPr id="4" name="Slide Number Placeholder 3"/>
          <p:cNvSpPr>
            <a:spLocks noGrp="1"/>
          </p:cNvSpPr>
          <p:nvPr>
            <p:ph type="sldNum" sz="quarter" idx="12"/>
          </p:nvPr>
        </p:nvSpPr>
        <p:spPr/>
        <p:txBody>
          <a:bodyPr/>
          <a:lstStyle/>
          <a:p>
            <a:pPr algn="ctr"/>
            <a:fld id="{90156F56-D5AE-4C6F-B826-C69D1BC521BB}" type="slidenum">
              <a:rPr lang="en-US" smtClean="0"/>
              <a:pPr algn="ctr"/>
              <a:t>11</a:t>
            </a:fld>
            <a:endParaRPr lang="en-US" dirty="0"/>
          </a:p>
        </p:txBody>
      </p:sp>
    </p:spTree>
    <p:extLst>
      <p:ext uri="{BB962C8B-B14F-4D97-AF65-F5344CB8AC3E}">
        <p14:creationId xmlns:p14="http://schemas.microsoft.com/office/powerpoint/2010/main" val="1188223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PDF Conversion from Word – Adobe Process</a:t>
            </a:r>
          </a:p>
        </p:txBody>
      </p:sp>
      <p:sp>
        <p:nvSpPr>
          <p:cNvPr id="3" name="Content Placeholder 2"/>
          <p:cNvSpPr>
            <a:spLocks noGrp="1"/>
          </p:cNvSpPr>
          <p:nvPr>
            <p:ph idx="1"/>
          </p:nvPr>
        </p:nvSpPr>
        <p:spPr>
          <a:xfrm>
            <a:off x="304721" y="990600"/>
            <a:ext cx="11579384" cy="411162"/>
          </a:xfrm>
        </p:spPr>
        <p:txBody>
          <a:bodyPr>
            <a:normAutofit lnSpcReduction="10000"/>
          </a:bodyPr>
          <a:lstStyle/>
          <a:p>
            <a:pPr marL="457200" indent="-457200">
              <a:spcAft>
                <a:spcPts val="6600"/>
              </a:spcAft>
              <a:buClr>
                <a:srgbClr val="7030A0"/>
              </a:buClr>
              <a:buSzPct val="75000"/>
              <a:buFont typeface="+mj-lt"/>
              <a:buAutoNum type="arabicPeriod"/>
            </a:pPr>
            <a:r>
              <a:rPr lang="en-US" dirty="0"/>
              <a:t>Acrobat Plug-in (Office Ribbon)</a:t>
            </a:r>
          </a:p>
        </p:txBody>
      </p:sp>
      <p:pic>
        <p:nvPicPr>
          <p:cNvPr id="5" name="Picture 4" title="Office Ribbon with Acrobat Plug-in Highlighted"/>
          <p:cNvPicPr>
            <a:picLocks noChangeAspect="1"/>
          </p:cNvPicPr>
          <p:nvPr/>
        </p:nvPicPr>
        <p:blipFill>
          <a:blip r:embed="rId2"/>
          <a:stretch>
            <a:fillRect/>
          </a:stretch>
        </p:blipFill>
        <p:spPr>
          <a:xfrm>
            <a:off x="858375" y="1440352"/>
            <a:ext cx="11025730" cy="713396"/>
          </a:xfrm>
          <a:prstGeom prst="rect">
            <a:avLst/>
          </a:prstGeom>
        </p:spPr>
      </p:pic>
      <p:sp>
        <p:nvSpPr>
          <p:cNvPr id="7" name="Content Placeholder 2"/>
          <p:cNvSpPr txBox="1">
            <a:spLocks/>
          </p:cNvSpPr>
          <p:nvPr/>
        </p:nvSpPr>
        <p:spPr>
          <a:xfrm>
            <a:off x="304720" y="2341016"/>
            <a:ext cx="11579384" cy="472054"/>
          </a:xfrm>
          <a:prstGeom prst="rect">
            <a:avLst/>
          </a:prstGeom>
        </p:spPr>
        <p:txBody>
          <a:bodyPr vert="horz" lIns="108829" tIns="54414" rIns="108829" bIns="54414" rtlCol="0">
            <a:normAutofit/>
          </a:bodyPr>
          <a:lstStyle>
            <a:lvl1pPr marL="275852" indent="-275852" algn="l" defTabSz="1088291" rtl="0" eaLnBrk="1" latinLnBrk="0" hangingPunct="1">
              <a:spcBef>
                <a:spcPts val="714"/>
              </a:spcBef>
              <a:buClr>
                <a:schemeClr val="accent4"/>
              </a:buClr>
              <a:buSzPct val="70000"/>
              <a:buFont typeface="Wingdings" pitchFamily="2" charset="2"/>
              <a:buChar char="§"/>
              <a:defRPr sz="2000" kern="1200">
                <a:solidFill>
                  <a:schemeClr val="tx1"/>
                </a:solidFill>
                <a:latin typeface="+mn-lt"/>
                <a:ea typeface="+mn-ea"/>
                <a:cs typeface="+mn-cs"/>
              </a:defRPr>
            </a:lvl1pPr>
            <a:lvl2pPr marL="551703" indent="-275852" algn="l" defTabSz="1088291" rtl="0" eaLnBrk="1" latinLnBrk="0" hangingPunct="1">
              <a:spcBef>
                <a:spcPts val="714"/>
              </a:spcBef>
              <a:buClr>
                <a:schemeClr val="accent4"/>
              </a:buClr>
              <a:buSzPct val="70000"/>
              <a:buFont typeface="Wingdings" pitchFamily="2" charset="2"/>
              <a:buChar char="§"/>
              <a:defRPr sz="2000" kern="1200">
                <a:solidFill>
                  <a:schemeClr val="tx1"/>
                </a:solidFill>
                <a:latin typeface="+mn-lt"/>
                <a:ea typeface="+mn-ea"/>
                <a:cs typeface="+mn-cs"/>
              </a:defRPr>
            </a:lvl2pPr>
            <a:lvl3pPr marL="751979" indent="-200276" algn="l" defTabSz="1088291" rtl="0" eaLnBrk="1" latinLnBrk="0" hangingPunct="1">
              <a:spcBef>
                <a:spcPts val="714"/>
              </a:spcBef>
              <a:buClr>
                <a:schemeClr val="accent4"/>
              </a:buClr>
              <a:buSzPct val="70000"/>
              <a:buFont typeface="Wingdings" pitchFamily="2" charset="2"/>
              <a:buChar char="§"/>
              <a:defRPr sz="1800" kern="1200">
                <a:solidFill>
                  <a:schemeClr val="tx1"/>
                </a:solidFill>
                <a:latin typeface="+mn-lt"/>
                <a:ea typeface="+mn-ea"/>
                <a:cs typeface="+mn-cs"/>
              </a:defRPr>
            </a:lvl3pPr>
            <a:lvl4pPr marL="950366" indent="-198387" algn="l" defTabSz="1088291" rtl="0" eaLnBrk="1" latinLnBrk="0" hangingPunct="1">
              <a:spcBef>
                <a:spcPts val="714"/>
              </a:spcBef>
              <a:buClr>
                <a:schemeClr val="accent4"/>
              </a:buClr>
              <a:buSzPct val="70000"/>
              <a:buFont typeface="Wingdings" pitchFamily="2" charset="2"/>
              <a:buChar char="§"/>
              <a:defRPr sz="1800" kern="1200">
                <a:solidFill>
                  <a:schemeClr val="tx1"/>
                </a:solidFill>
                <a:latin typeface="+mn-lt"/>
                <a:ea typeface="+mn-ea"/>
                <a:cs typeface="+mn-cs"/>
              </a:defRPr>
            </a:lvl4pPr>
            <a:lvl5pPr marL="1088291" indent="-137926" algn="l" defTabSz="1088291" rtl="0" eaLnBrk="1" latinLnBrk="0" hangingPunct="1">
              <a:spcBef>
                <a:spcPts val="714"/>
              </a:spcBef>
              <a:buClr>
                <a:schemeClr val="accent4"/>
              </a:buClr>
              <a:buSzPct val="70000"/>
              <a:buFont typeface="Wingdings" pitchFamily="2" charset="2"/>
              <a:buChar char="§"/>
              <a:defRPr sz="1400" kern="1200">
                <a:solidFill>
                  <a:schemeClr val="tx1"/>
                </a:solidFill>
                <a:latin typeface="+mn-lt"/>
                <a:ea typeface="+mn-ea"/>
                <a:cs typeface="+mn-cs"/>
              </a:defRPr>
            </a:lvl5pPr>
            <a:lvl6pPr marL="2992799" indent="-272073" algn="l" defTabSz="1088291"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944" indent="-272073" algn="l" defTabSz="1088291"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089" indent="-272073" algn="l" defTabSz="108829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235" indent="-272073" algn="l" defTabSz="1088291"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457200" indent="-457200">
              <a:buClr>
                <a:srgbClr val="7030A0"/>
              </a:buClr>
              <a:buSzPct val="75000"/>
              <a:buFont typeface="+mj-lt"/>
              <a:buAutoNum type="arabicPeriod" startAt="2"/>
            </a:pPr>
            <a:r>
              <a:rPr lang="en-US" dirty="0"/>
              <a:t>Print to PDF</a:t>
            </a:r>
          </a:p>
        </p:txBody>
      </p:sp>
      <p:pic>
        <p:nvPicPr>
          <p:cNvPr id="6" name="Picture 5" title="Print dialog print to Adobe PDF selected"/>
          <p:cNvPicPr>
            <a:picLocks noChangeAspect="1"/>
          </p:cNvPicPr>
          <p:nvPr/>
        </p:nvPicPr>
        <p:blipFill>
          <a:blip r:embed="rId3"/>
          <a:stretch>
            <a:fillRect/>
          </a:stretch>
        </p:blipFill>
        <p:spPr>
          <a:xfrm>
            <a:off x="858375" y="2819572"/>
            <a:ext cx="1955581" cy="3472446"/>
          </a:xfrm>
          <a:prstGeom prst="rect">
            <a:avLst/>
          </a:prstGeom>
        </p:spPr>
      </p:pic>
      <p:sp>
        <p:nvSpPr>
          <p:cNvPr id="4" name="Slide Number Placeholder 3"/>
          <p:cNvSpPr>
            <a:spLocks noGrp="1"/>
          </p:cNvSpPr>
          <p:nvPr>
            <p:ph type="sldNum" sz="quarter" idx="12"/>
          </p:nvPr>
        </p:nvSpPr>
        <p:spPr/>
        <p:txBody>
          <a:bodyPr/>
          <a:lstStyle/>
          <a:p>
            <a:pPr algn="ctr"/>
            <a:fld id="{90156F56-D5AE-4C6F-B826-C69D1BC521BB}" type="slidenum">
              <a:rPr lang="en-US" smtClean="0"/>
              <a:pPr algn="ctr"/>
              <a:t>12</a:t>
            </a:fld>
            <a:endParaRPr lang="en-US" dirty="0"/>
          </a:p>
        </p:txBody>
      </p:sp>
    </p:spTree>
    <p:extLst>
      <p:ext uri="{BB962C8B-B14F-4D97-AF65-F5344CB8AC3E}">
        <p14:creationId xmlns:p14="http://schemas.microsoft.com/office/powerpoint/2010/main" val="1631471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PDF Conversion from Word – Microsoft Office Process</a:t>
            </a:r>
          </a:p>
        </p:txBody>
      </p:sp>
      <p:sp>
        <p:nvSpPr>
          <p:cNvPr id="3" name="Content Placeholder 2"/>
          <p:cNvSpPr>
            <a:spLocks noGrp="1"/>
          </p:cNvSpPr>
          <p:nvPr>
            <p:ph idx="1"/>
          </p:nvPr>
        </p:nvSpPr>
        <p:spPr>
          <a:xfrm>
            <a:off x="304721" y="990601"/>
            <a:ext cx="4425121" cy="411162"/>
          </a:xfrm>
        </p:spPr>
        <p:txBody>
          <a:bodyPr>
            <a:normAutofit lnSpcReduction="10000"/>
          </a:bodyPr>
          <a:lstStyle/>
          <a:p>
            <a:pPr indent="-457063">
              <a:spcAft>
                <a:spcPts val="6598"/>
              </a:spcAft>
              <a:buClr>
                <a:srgbClr val="7030A0"/>
              </a:buClr>
              <a:buSzPct val="75000"/>
              <a:buFont typeface="+mj-lt"/>
              <a:buAutoNum type="arabicPeriod"/>
            </a:pPr>
            <a:r>
              <a:rPr lang="en-US" dirty="0"/>
              <a:t>Office Save As</a:t>
            </a:r>
          </a:p>
        </p:txBody>
      </p:sp>
      <p:sp>
        <p:nvSpPr>
          <p:cNvPr id="4" name="Slide Number Placeholder 3"/>
          <p:cNvSpPr>
            <a:spLocks noGrp="1"/>
          </p:cNvSpPr>
          <p:nvPr>
            <p:ph type="sldNum" sz="quarter" idx="12"/>
          </p:nvPr>
        </p:nvSpPr>
        <p:spPr/>
        <p:txBody>
          <a:bodyPr/>
          <a:lstStyle/>
          <a:p>
            <a:pPr algn="ctr"/>
            <a:fld id="{90156F56-D5AE-4C6F-B826-C69D1BC521BB}" type="slidenum">
              <a:rPr lang="en-US" smtClean="0"/>
              <a:pPr algn="ctr"/>
              <a:t>13</a:t>
            </a:fld>
            <a:endParaRPr lang="en-US" dirty="0"/>
          </a:p>
        </p:txBody>
      </p:sp>
      <p:pic>
        <p:nvPicPr>
          <p:cNvPr id="8" name="Picture 7" descr="Word Save As dialog with document file type selected as PDF">
            <a:extLst>
              <a:ext uri="{FF2B5EF4-FFF2-40B4-BE49-F238E27FC236}">
                <a16:creationId xmlns:a16="http://schemas.microsoft.com/office/drawing/2014/main" id="{EC47497D-1FF5-4C75-9F2B-6CB9B1E83264}"/>
              </a:ext>
            </a:extLst>
          </p:cNvPr>
          <p:cNvPicPr>
            <a:picLocks noChangeAspect="1"/>
          </p:cNvPicPr>
          <p:nvPr/>
        </p:nvPicPr>
        <p:blipFill>
          <a:blip r:embed="rId2"/>
          <a:stretch>
            <a:fillRect/>
          </a:stretch>
        </p:blipFill>
        <p:spPr>
          <a:xfrm>
            <a:off x="900329" y="1401763"/>
            <a:ext cx="2693077" cy="955053"/>
          </a:xfrm>
          <a:prstGeom prst="rect">
            <a:avLst/>
          </a:prstGeom>
          <a:ln w="12700">
            <a:solidFill>
              <a:schemeClr val="accent2">
                <a:lumMod val="50000"/>
              </a:schemeClr>
            </a:solidFill>
          </a:ln>
        </p:spPr>
      </p:pic>
      <p:pic>
        <p:nvPicPr>
          <p:cNvPr id="9" name="Picture 8" descr="Options menu for Save As PDF, Create bookmarks using heading selected, document properties checked, document structre tags for accessibility checked.">
            <a:extLst>
              <a:ext uri="{FF2B5EF4-FFF2-40B4-BE49-F238E27FC236}">
                <a16:creationId xmlns:a16="http://schemas.microsoft.com/office/drawing/2014/main" id="{9C108D2F-B26F-4B27-AE74-38331F14B5A4}"/>
              </a:ext>
            </a:extLst>
          </p:cNvPr>
          <p:cNvPicPr>
            <a:picLocks noChangeAspect="1"/>
          </p:cNvPicPr>
          <p:nvPr/>
        </p:nvPicPr>
        <p:blipFill>
          <a:blip r:embed="rId3"/>
          <a:stretch>
            <a:fillRect/>
          </a:stretch>
        </p:blipFill>
        <p:spPr>
          <a:xfrm>
            <a:off x="895065" y="2922814"/>
            <a:ext cx="2157658" cy="3370861"/>
          </a:xfrm>
          <a:prstGeom prst="rect">
            <a:avLst/>
          </a:prstGeom>
          <a:ln w="12700">
            <a:solidFill>
              <a:schemeClr val="accent2">
                <a:lumMod val="50000"/>
              </a:schemeClr>
            </a:solidFill>
          </a:ln>
        </p:spPr>
      </p:pic>
      <p:sp>
        <p:nvSpPr>
          <p:cNvPr id="10" name="TextBox 9">
            <a:extLst>
              <a:ext uri="{FF2B5EF4-FFF2-40B4-BE49-F238E27FC236}">
                <a16:creationId xmlns:a16="http://schemas.microsoft.com/office/drawing/2014/main" id="{6E9759F7-72D0-4DF2-9B52-F1A31BF7C2FD}"/>
              </a:ext>
            </a:extLst>
          </p:cNvPr>
          <p:cNvSpPr txBox="1"/>
          <p:nvPr/>
        </p:nvSpPr>
        <p:spPr>
          <a:xfrm>
            <a:off x="304721" y="2487386"/>
            <a:ext cx="9742793" cy="369332"/>
          </a:xfrm>
          <a:prstGeom prst="rect">
            <a:avLst/>
          </a:prstGeom>
          <a:noFill/>
        </p:spPr>
        <p:txBody>
          <a:bodyPr wrap="square" rtlCol="0">
            <a:spAutoFit/>
          </a:bodyPr>
          <a:lstStyle/>
          <a:p>
            <a:pPr indent="-457063">
              <a:spcAft>
                <a:spcPts val="6598"/>
              </a:spcAft>
              <a:buClr>
                <a:srgbClr val="7030A0"/>
              </a:buClr>
              <a:buSzPct val="75000"/>
              <a:buFont typeface="+mj-lt"/>
              <a:buAutoNum type="arabicPeriod" startAt="2"/>
            </a:pPr>
            <a:r>
              <a:rPr lang="en-US" dirty="0"/>
              <a:t>Under More Options, open Options and make sure Headings are used for Bookmarks is checked.</a:t>
            </a:r>
          </a:p>
        </p:txBody>
      </p:sp>
    </p:spTree>
    <p:extLst>
      <p:ext uri="{BB962C8B-B14F-4D97-AF65-F5344CB8AC3E}">
        <p14:creationId xmlns:p14="http://schemas.microsoft.com/office/powerpoint/2010/main" val="3635132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F610AF-1FA9-4EED-9FB0-42FF04DCBF2F}"/>
              </a:ext>
            </a:extLst>
          </p:cNvPr>
          <p:cNvSpPr>
            <a:spLocks noGrp="1"/>
          </p:cNvSpPr>
          <p:nvPr>
            <p:ph type="sldNum" sz="quarter" idx="12"/>
          </p:nvPr>
        </p:nvSpPr>
        <p:spPr/>
        <p:txBody>
          <a:bodyPr/>
          <a:lstStyle/>
          <a:p>
            <a:fld id="{90156F56-D5AE-4C6F-B826-C69D1BC521BB}" type="slidenum">
              <a:rPr lang="en-US" smtClean="0"/>
              <a:pPr/>
              <a:t>14</a:t>
            </a:fld>
            <a:endParaRPr lang="en-US"/>
          </a:p>
        </p:txBody>
      </p:sp>
      <p:sp>
        <p:nvSpPr>
          <p:cNvPr id="3" name="Title 2">
            <a:extLst>
              <a:ext uri="{FF2B5EF4-FFF2-40B4-BE49-F238E27FC236}">
                <a16:creationId xmlns:a16="http://schemas.microsoft.com/office/drawing/2014/main" id="{F7096459-2567-47CD-87DC-3A0C3055E49F}"/>
              </a:ext>
            </a:extLst>
          </p:cNvPr>
          <p:cNvSpPr>
            <a:spLocks noGrp="1"/>
          </p:cNvSpPr>
          <p:nvPr>
            <p:ph type="ctrTitle"/>
          </p:nvPr>
        </p:nvSpPr>
        <p:spPr>
          <a:xfrm>
            <a:off x="641182" y="1616373"/>
            <a:ext cx="10918220" cy="492443"/>
          </a:xfrm>
        </p:spPr>
        <p:txBody>
          <a:bodyPr/>
          <a:lstStyle/>
          <a:p>
            <a:pPr algn="ctr"/>
            <a:r>
              <a:rPr lang="en-US" sz="3200" dirty="0"/>
              <a:t>Resources</a:t>
            </a:r>
          </a:p>
        </p:txBody>
      </p:sp>
    </p:spTree>
    <p:extLst>
      <p:ext uri="{BB962C8B-B14F-4D97-AF65-F5344CB8AC3E}">
        <p14:creationId xmlns:p14="http://schemas.microsoft.com/office/powerpoint/2010/main" val="201021729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Acrobat Pro DC Helpful Links and Resources</a:t>
            </a:r>
            <a:endParaRPr lang="en-US" dirty="0">
              <a:latin typeface="Adobe Clean" panose="020B0503020404020204" pitchFamily="34" charset="0"/>
            </a:endParaRPr>
          </a:p>
        </p:txBody>
      </p:sp>
      <p:sp>
        <p:nvSpPr>
          <p:cNvPr id="3" name="Content Placeholder 2"/>
          <p:cNvSpPr>
            <a:spLocks noGrp="1"/>
          </p:cNvSpPr>
          <p:nvPr>
            <p:ph idx="1"/>
          </p:nvPr>
        </p:nvSpPr>
        <p:spPr>
          <a:xfrm>
            <a:off x="304721" y="839095"/>
            <a:ext cx="11579384" cy="5518673"/>
          </a:xfrm>
        </p:spPr>
        <p:txBody>
          <a:bodyPr>
            <a:normAutofit lnSpcReduction="10000"/>
          </a:bodyPr>
          <a:lstStyle/>
          <a:p>
            <a:r>
              <a:rPr lang="en-US"/>
              <a:t>Acrobat </a:t>
            </a:r>
            <a:r>
              <a:rPr lang="en-US" dirty="0"/>
              <a:t>DC Accessibility </a:t>
            </a:r>
          </a:p>
          <a:p>
            <a:pPr marL="275851" lvl="1" indent="0">
              <a:buNone/>
            </a:pPr>
            <a:r>
              <a:rPr lang="en-US" dirty="0">
                <a:hlinkClick r:id="rId2"/>
              </a:rPr>
              <a:t>https://www.adobe.com/accessibility/products/acrobat.html</a:t>
            </a:r>
            <a:r>
              <a:rPr lang="en-US" dirty="0"/>
              <a:t> </a:t>
            </a:r>
          </a:p>
          <a:p>
            <a:r>
              <a:rPr lang="en-US" dirty="0"/>
              <a:t>Adobe Acrobat DC Accessibility Features</a:t>
            </a:r>
          </a:p>
          <a:p>
            <a:pPr marL="275851" lvl="1" indent="0">
              <a:buNone/>
            </a:pPr>
            <a:r>
              <a:rPr lang="en-US" dirty="0">
                <a:hlinkClick r:id="rId3"/>
              </a:rPr>
              <a:t>https://www.adobe.com/accessibility/products/acrobat/acrobat-accessibility-features.html</a:t>
            </a:r>
            <a:r>
              <a:rPr lang="en-US" dirty="0"/>
              <a:t>  </a:t>
            </a:r>
          </a:p>
          <a:p>
            <a:r>
              <a:rPr lang="en-US" dirty="0"/>
              <a:t>Acrobat Reader DC Accessibility features </a:t>
            </a:r>
          </a:p>
          <a:p>
            <a:pPr marL="275851" lvl="1" indent="0">
              <a:buNone/>
            </a:pPr>
            <a:r>
              <a:rPr lang="en-US" dirty="0">
                <a:hlinkClick r:id="rId4"/>
              </a:rPr>
              <a:t>https://helpx.adobe.com/reader/using/accessibility-features.html</a:t>
            </a:r>
            <a:r>
              <a:rPr lang="en-US" dirty="0"/>
              <a:t> </a:t>
            </a:r>
          </a:p>
          <a:p>
            <a:r>
              <a:rPr lang="en-US" dirty="0"/>
              <a:t>Acrobat DC and Reader DC Accessibility Blogs </a:t>
            </a:r>
          </a:p>
          <a:p>
            <a:pPr marL="285373" lvl="1" indent="0">
              <a:buNone/>
            </a:pPr>
            <a:r>
              <a:rPr lang="en-US" dirty="0">
                <a:latin typeface="Adobe Clean" panose="020B0503020404020204" pitchFamily="34" charset="0"/>
                <a:hlinkClick r:id="rId5"/>
              </a:rPr>
              <a:t>https://theblog.adobe.com/document-cloud/</a:t>
            </a:r>
            <a:r>
              <a:rPr lang="en-US" dirty="0">
                <a:latin typeface="Adobe Clean" panose="020B0503020404020204" pitchFamily="34" charset="0"/>
              </a:rPr>
              <a:t> (search for PDF or Accessibility)</a:t>
            </a:r>
          </a:p>
          <a:p>
            <a:r>
              <a:rPr lang="en-US" dirty="0"/>
              <a:t>Using the Acrobat Pro DC Accessibility Checker </a:t>
            </a:r>
          </a:p>
          <a:p>
            <a:pPr marL="275851" lvl="1" indent="0">
              <a:buNone/>
            </a:pPr>
            <a:r>
              <a:rPr lang="en-US" dirty="0">
                <a:hlinkClick r:id="rId6"/>
              </a:rPr>
              <a:t>https://www.adobe.com/accessibility/products/acrobat/using-acrobat-pro-accessibility-checker.html</a:t>
            </a:r>
            <a:r>
              <a:rPr lang="en-US" dirty="0"/>
              <a:t> </a:t>
            </a:r>
          </a:p>
          <a:p>
            <a:r>
              <a:rPr lang="en-US" dirty="0"/>
              <a:t>Create and verify PDF accessibility </a:t>
            </a:r>
          </a:p>
          <a:p>
            <a:pPr marL="275851" lvl="1" indent="0">
              <a:buNone/>
            </a:pPr>
            <a:r>
              <a:rPr lang="en-US" dirty="0">
                <a:hlinkClick r:id="rId7"/>
              </a:rPr>
              <a:t>https://helpx.adobe.com/acrobat/using/create-verify-pdf-accessibility.html</a:t>
            </a:r>
            <a:r>
              <a:rPr lang="en-US" dirty="0"/>
              <a:t> </a:t>
            </a:r>
          </a:p>
          <a:p>
            <a:r>
              <a:rPr lang="en-US" dirty="0"/>
              <a:t>Acrobat Pro DC PDF Accessibility Repair Workflow </a:t>
            </a:r>
          </a:p>
          <a:p>
            <a:pPr marL="275851" lvl="1" indent="0">
              <a:buNone/>
            </a:pPr>
            <a:r>
              <a:rPr lang="en-US" dirty="0">
                <a:hlinkClick r:id="rId8"/>
              </a:rPr>
              <a:t>https://www.adobe.com/accessibility/products/acrobat/acrobat-pro-dc-pdf-accessibility-repair-workflow.html</a:t>
            </a:r>
            <a:r>
              <a:rPr lang="en-US" dirty="0"/>
              <a:t> </a:t>
            </a:r>
          </a:p>
          <a:p>
            <a:pPr marL="9522" indent="0">
              <a:buNone/>
            </a:pPr>
            <a:endParaRPr lang="en-US" dirty="0">
              <a:latin typeface="Adobe Clean" panose="020B0503020404020204" pitchFamily="34" charset="0"/>
            </a:endParaRPr>
          </a:p>
        </p:txBody>
      </p:sp>
      <p:sp>
        <p:nvSpPr>
          <p:cNvPr id="4" name="Slide Number Placeholder 3"/>
          <p:cNvSpPr>
            <a:spLocks noGrp="1"/>
          </p:cNvSpPr>
          <p:nvPr>
            <p:ph type="sldNum" sz="quarter" idx="12"/>
          </p:nvPr>
        </p:nvSpPr>
        <p:spPr/>
        <p:txBody>
          <a:bodyPr/>
          <a:lstStyle/>
          <a:p>
            <a:pPr algn="ctr" defTabSz="914126">
              <a:defRPr/>
            </a:pPr>
            <a:fld id="{90156F56-D5AE-4C6F-B826-C69D1BC521BB}" type="slidenum">
              <a:rPr lang="en-US" sz="1799" kern="0">
                <a:solidFill>
                  <a:sysClr val="windowText" lastClr="000000"/>
                </a:solidFill>
              </a:rPr>
              <a:pPr algn="ctr" defTabSz="914126">
                <a:defRPr/>
              </a:pPr>
              <a:t>15</a:t>
            </a:fld>
            <a:endParaRPr lang="en-US" sz="1799" kern="0" dirty="0">
              <a:solidFill>
                <a:sysClr val="windowText" lastClr="000000"/>
              </a:solidFill>
            </a:endParaRPr>
          </a:p>
        </p:txBody>
      </p:sp>
    </p:spTree>
    <p:extLst>
      <p:ext uri="{BB962C8B-B14F-4D97-AF65-F5344CB8AC3E}">
        <p14:creationId xmlns:p14="http://schemas.microsoft.com/office/powerpoint/2010/main" val="1107274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dobe Clean" panose="020B0503020404020204" pitchFamily="34" charset="0"/>
              </a:rPr>
              <a:t>Adobe Accessibility Resources</a:t>
            </a:r>
          </a:p>
        </p:txBody>
      </p:sp>
      <p:sp>
        <p:nvSpPr>
          <p:cNvPr id="3" name="Content Placeholder 2"/>
          <p:cNvSpPr>
            <a:spLocks noGrp="1"/>
          </p:cNvSpPr>
          <p:nvPr>
            <p:ph idx="1"/>
          </p:nvPr>
        </p:nvSpPr>
        <p:spPr/>
        <p:txBody>
          <a:bodyPr>
            <a:normAutofit fontScale="92500" lnSpcReduction="20000"/>
          </a:bodyPr>
          <a:lstStyle/>
          <a:p>
            <a:pPr marL="9522" indent="0">
              <a:spcBef>
                <a:spcPts val="600"/>
              </a:spcBef>
              <a:spcAft>
                <a:spcPts val="600"/>
              </a:spcAft>
              <a:buNone/>
            </a:pPr>
            <a:r>
              <a:rPr lang="en-US" sz="2200" dirty="0">
                <a:latin typeface="Adobe Clean" panose="020B0503020404020204" pitchFamily="34" charset="0"/>
              </a:rPr>
              <a:t>Recordings and Materials from Adobe Webinars on Creating Accessible PDF Documents</a:t>
            </a:r>
          </a:p>
          <a:p>
            <a:pPr marL="285373" lvl="1" indent="0">
              <a:spcBef>
                <a:spcPts val="600"/>
              </a:spcBef>
              <a:spcAft>
                <a:spcPts val="600"/>
              </a:spcAft>
              <a:buNone/>
            </a:pPr>
            <a:r>
              <a:rPr lang="en-US" sz="2200" dirty="0">
                <a:hlinkClick r:id="rId2"/>
              </a:rPr>
              <a:t>http://adobe.lookbookhq.com/acrobataccessibility</a:t>
            </a:r>
            <a:endParaRPr lang="en-US" sz="2200" dirty="0">
              <a:latin typeface="Adobe Clean" panose="020B0503020404020204" pitchFamily="34" charset="0"/>
            </a:endParaRPr>
          </a:p>
          <a:p>
            <a:pPr marL="9522" indent="0">
              <a:spcBef>
                <a:spcPts val="600"/>
              </a:spcBef>
              <a:spcAft>
                <a:spcPts val="600"/>
              </a:spcAft>
              <a:buNone/>
            </a:pPr>
            <a:r>
              <a:rPr lang="en-US" sz="2200" dirty="0">
                <a:latin typeface="Adobe Clean" panose="020B0503020404020204" pitchFamily="34" charset="0"/>
              </a:rPr>
              <a:t>Adobe Webinars on PDF Accessibility</a:t>
            </a:r>
          </a:p>
          <a:p>
            <a:pPr marL="285373" lvl="1" indent="0">
              <a:spcBef>
                <a:spcPts val="600"/>
              </a:spcBef>
              <a:spcAft>
                <a:spcPts val="600"/>
              </a:spcAft>
              <a:buNone/>
            </a:pPr>
            <a:r>
              <a:rPr lang="en-US" sz="2200" dirty="0">
                <a:hlinkClick r:id="rId3"/>
              </a:rPr>
              <a:t>https://events-ar.adobeconnect.com/content/connect/c1/881497641/en/events/catalog.html?OWASP_CSRFTOKEN=1e73e0edb7545f3f9fdd08e895e134213f26efe05c1067bb15b4fc6234076238</a:t>
            </a:r>
            <a:endParaRPr lang="en-US" sz="2200" dirty="0">
              <a:latin typeface="Adobe Clean" panose="020B0503020404020204" pitchFamily="34" charset="0"/>
            </a:endParaRPr>
          </a:p>
          <a:p>
            <a:pPr marL="9522" indent="0">
              <a:spcBef>
                <a:spcPts val="600"/>
              </a:spcBef>
              <a:spcAft>
                <a:spcPts val="600"/>
              </a:spcAft>
              <a:buNone/>
            </a:pPr>
            <a:r>
              <a:rPr lang="en-US" sz="2200" dirty="0">
                <a:latin typeface="Adobe Clean" panose="020B0503020404020204" pitchFamily="34" charset="0"/>
              </a:rPr>
              <a:t>Adobe Accessibility Website</a:t>
            </a:r>
          </a:p>
          <a:p>
            <a:pPr marL="286504" lvl="1" indent="0">
              <a:spcBef>
                <a:spcPts val="600"/>
              </a:spcBef>
              <a:spcAft>
                <a:spcPts val="600"/>
              </a:spcAft>
              <a:buNone/>
            </a:pPr>
            <a:r>
              <a:rPr lang="en-US" sz="2200" dirty="0">
                <a:latin typeface="Adobe Clean" panose="020B0503020404020204" pitchFamily="34" charset="0"/>
                <a:hlinkClick r:id="rId4"/>
              </a:rPr>
              <a:t>www.Adobe.com/Accessibility</a:t>
            </a:r>
            <a:endParaRPr lang="en-US" sz="2200" dirty="0">
              <a:latin typeface="Adobe Clean" panose="020B0503020404020204" pitchFamily="34" charset="0"/>
            </a:endParaRPr>
          </a:p>
          <a:p>
            <a:pPr marL="9522" indent="0">
              <a:spcBef>
                <a:spcPts val="600"/>
              </a:spcBef>
              <a:spcAft>
                <a:spcPts val="600"/>
              </a:spcAft>
              <a:buNone/>
            </a:pPr>
            <a:r>
              <a:rPr lang="en-US" sz="2200" dirty="0"/>
              <a:t>Accessibility Compliance </a:t>
            </a:r>
          </a:p>
          <a:p>
            <a:pPr marL="285373" lvl="1" indent="0">
              <a:spcBef>
                <a:spcPts val="600"/>
              </a:spcBef>
              <a:spcAft>
                <a:spcPts val="600"/>
              </a:spcAft>
              <a:buNone/>
            </a:pPr>
            <a:r>
              <a:rPr lang="en-US" sz="2200" dirty="0">
                <a:latin typeface="Adobe Clean" panose="020B0503020404020204" pitchFamily="34" charset="0"/>
                <a:hlinkClick r:id="rId5"/>
              </a:rPr>
              <a:t>https://www.adobe.com/accessibility/compliance.html</a:t>
            </a:r>
            <a:r>
              <a:rPr lang="en-US" sz="2200" dirty="0">
                <a:latin typeface="Adobe Clean" panose="020B0503020404020204" pitchFamily="34" charset="0"/>
              </a:rPr>
              <a:t> </a:t>
            </a:r>
          </a:p>
          <a:p>
            <a:pPr marL="9522" indent="0">
              <a:spcBef>
                <a:spcPts val="600"/>
              </a:spcBef>
              <a:spcAft>
                <a:spcPts val="600"/>
              </a:spcAft>
              <a:buNone/>
            </a:pPr>
            <a:r>
              <a:rPr lang="en-US" sz="2200" dirty="0">
                <a:latin typeface="+mj-lt"/>
              </a:rPr>
              <a:t>Follow us on Twitter @AdobeAccess</a:t>
            </a:r>
          </a:p>
          <a:p>
            <a:pPr marL="9522" indent="0">
              <a:buNone/>
            </a:pPr>
            <a:r>
              <a:rPr lang="en-US" sz="2200" dirty="0"/>
              <a:t>PDF Standards</a:t>
            </a:r>
          </a:p>
          <a:p>
            <a:pPr marL="285373" lvl="1" indent="0">
              <a:buNone/>
            </a:pPr>
            <a:r>
              <a:rPr lang="en-US" sz="2200" dirty="0">
                <a:hlinkClick r:id="rId6"/>
              </a:rPr>
              <a:t>ISO 32000</a:t>
            </a:r>
            <a:r>
              <a:rPr lang="en-US" sz="2200" dirty="0"/>
              <a:t> (free)</a:t>
            </a:r>
          </a:p>
          <a:p>
            <a:pPr marL="285373" lvl="1" indent="0">
              <a:buNone/>
            </a:pPr>
            <a:r>
              <a:rPr lang="en-US" sz="2200" dirty="0">
                <a:hlinkClick r:id="rId7"/>
              </a:rPr>
              <a:t>ISO 14289 (PDF/UA)</a:t>
            </a:r>
            <a:r>
              <a:rPr lang="en-US" sz="2200" dirty="0"/>
              <a:t> (purchase)</a:t>
            </a:r>
            <a:endParaRPr lang="en-US" sz="2200" dirty="0">
              <a:latin typeface="Adobe Clean" panose="020B0503020404020204" pitchFamily="34" charset="0"/>
            </a:endParaRPr>
          </a:p>
          <a:p>
            <a:pPr marL="9522" indent="0">
              <a:buNone/>
            </a:pPr>
            <a:endParaRPr lang="en-US" dirty="0">
              <a:latin typeface="Adobe Clean" panose="020B0503020404020204" pitchFamily="34" charset="0"/>
            </a:endParaRPr>
          </a:p>
        </p:txBody>
      </p:sp>
      <p:sp>
        <p:nvSpPr>
          <p:cNvPr id="4" name="Slide Number Placeholder 3"/>
          <p:cNvSpPr>
            <a:spLocks noGrp="1"/>
          </p:cNvSpPr>
          <p:nvPr>
            <p:ph type="sldNum" sz="quarter" idx="12"/>
          </p:nvPr>
        </p:nvSpPr>
        <p:spPr/>
        <p:txBody>
          <a:bodyPr/>
          <a:lstStyle/>
          <a:p>
            <a:pPr algn="ctr" defTabSz="914126">
              <a:defRPr/>
            </a:pPr>
            <a:fld id="{90156F56-D5AE-4C6F-B826-C69D1BC521BB}" type="slidenum">
              <a:rPr lang="en-US" sz="1799" kern="0">
                <a:solidFill>
                  <a:sysClr val="windowText" lastClr="000000"/>
                </a:solidFill>
              </a:rPr>
              <a:pPr algn="ctr" defTabSz="914126">
                <a:defRPr/>
              </a:pPr>
              <a:t>16</a:t>
            </a:fld>
            <a:endParaRPr lang="en-US" sz="1799" kern="0" dirty="0">
              <a:solidFill>
                <a:sysClr val="windowText" lastClr="000000"/>
              </a:solidFill>
            </a:endParaRPr>
          </a:p>
        </p:txBody>
      </p:sp>
    </p:spTree>
    <p:extLst>
      <p:ext uri="{BB962C8B-B14F-4D97-AF65-F5344CB8AC3E}">
        <p14:creationId xmlns:p14="http://schemas.microsoft.com/office/powerpoint/2010/main" val="1152204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7805" y="205049"/>
            <a:ext cx="6992983" cy="369332"/>
          </a:xfrm>
          <a:prstGeom prst="rect">
            <a:avLst/>
          </a:prstGeom>
          <a:noFill/>
        </p:spPr>
        <p:txBody>
          <a:bodyPr wrap="square" rtlCol="0">
            <a:spAutoFit/>
          </a:bodyPr>
          <a:lstStyle/>
          <a:p>
            <a:r>
              <a:rPr lang="en-US" dirty="0">
                <a:solidFill>
                  <a:schemeClr val="bg1"/>
                </a:solidFill>
              </a:rPr>
              <a:t>Adobe – Make it an Experience</a:t>
            </a:r>
          </a:p>
        </p:txBody>
      </p:sp>
    </p:spTree>
    <p:extLst>
      <p:ext uri="{BB962C8B-B14F-4D97-AF65-F5344CB8AC3E}">
        <p14:creationId xmlns:p14="http://schemas.microsoft.com/office/powerpoint/2010/main" val="3511798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563D-F83C-4774-9E10-C9E6965BAD89}"/>
              </a:ext>
            </a:extLst>
          </p:cNvPr>
          <p:cNvSpPr>
            <a:spLocks noGrp="1"/>
          </p:cNvSpPr>
          <p:nvPr>
            <p:ph type="title"/>
          </p:nvPr>
        </p:nvSpPr>
        <p:spPr/>
        <p:txBody>
          <a:bodyPr/>
          <a:lstStyle/>
          <a:p>
            <a:r>
              <a:rPr lang="en-US" dirty="0"/>
              <a:t>Session Description</a:t>
            </a:r>
          </a:p>
        </p:txBody>
      </p:sp>
      <p:sp>
        <p:nvSpPr>
          <p:cNvPr id="3" name="Content Placeholder 2">
            <a:extLst>
              <a:ext uri="{FF2B5EF4-FFF2-40B4-BE49-F238E27FC236}">
                <a16:creationId xmlns:a16="http://schemas.microsoft.com/office/drawing/2014/main" id="{4489B6C0-CFC3-4BE2-A5BD-829F3588D39B}"/>
              </a:ext>
            </a:extLst>
          </p:cNvPr>
          <p:cNvSpPr>
            <a:spLocks noGrp="1"/>
          </p:cNvSpPr>
          <p:nvPr>
            <p:ph idx="1"/>
          </p:nvPr>
        </p:nvSpPr>
        <p:spPr/>
        <p:txBody>
          <a:bodyPr/>
          <a:lstStyle/>
          <a:p>
            <a:r>
              <a:rPr lang="en-US" sz="2800" dirty="0"/>
              <a:t>When creating an accessible PDF, the most important factor in your success is in ensuring that the original source document is fully accessible. Second most is the method used to convert that document into a PDF document.</a:t>
            </a:r>
          </a:p>
          <a:p>
            <a:r>
              <a:rPr lang="en-US" sz="2800" dirty="0"/>
              <a:t>In this session we will explore making a Word document accessible as the source document and then using the right conversion tools to get to an accessible PDF. The more accessible the source document is, the more accessible the PDF will be and the less work that will need to be done to fix the PDF.</a:t>
            </a:r>
          </a:p>
          <a:p>
            <a:endParaRPr lang="en-US" dirty="0"/>
          </a:p>
        </p:txBody>
      </p:sp>
      <p:sp>
        <p:nvSpPr>
          <p:cNvPr id="4" name="Slide Number Placeholder 3">
            <a:extLst>
              <a:ext uri="{FF2B5EF4-FFF2-40B4-BE49-F238E27FC236}">
                <a16:creationId xmlns:a16="http://schemas.microsoft.com/office/drawing/2014/main" id="{1EDE05E3-461C-4903-A4B6-086E028506BB}"/>
              </a:ext>
            </a:extLst>
          </p:cNvPr>
          <p:cNvSpPr>
            <a:spLocks noGrp="1"/>
          </p:cNvSpPr>
          <p:nvPr>
            <p:ph type="sldNum" sz="quarter" idx="12"/>
          </p:nvPr>
        </p:nvSpPr>
        <p:spPr/>
        <p:txBody>
          <a:bodyPr/>
          <a:lstStyle/>
          <a:p>
            <a:pPr algn="ctr"/>
            <a:fld id="{90156F56-D5AE-4C6F-B826-C69D1BC521BB}" type="slidenum">
              <a:rPr lang="en-US" smtClean="0"/>
              <a:pPr algn="ctr"/>
              <a:t>2</a:t>
            </a:fld>
            <a:endParaRPr lang="en-US" dirty="0"/>
          </a:p>
        </p:txBody>
      </p:sp>
    </p:spTree>
    <p:extLst>
      <p:ext uri="{BB962C8B-B14F-4D97-AF65-F5344CB8AC3E}">
        <p14:creationId xmlns:p14="http://schemas.microsoft.com/office/powerpoint/2010/main" val="116046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 Document</a:t>
            </a:r>
          </a:p>
        </p:txBody>
      </p:sp>
      <p:sp>
        <p:nvSpPr>
          <p:cNvPr id="3" name="Content Placeholder 2"/>
          <p:cNvSpPr>
            <a:spLocks noGrp="1"/>
          </p:cNvSpPr>
          <p:nvPr>
            <p:ph idx="1"/>
          </p:nvPr>
        </p:nvSpPr>
        <p:spPr>
          <a:xfrm>
            <a:off x="304722" y="945356"/>
            <a:ext cx="5859596" cy="5181600"/>
          </a:xfrm>
        </p:spPr>
        <p:txBody>
          <a:bodyPr/>
          <a:lstStyle/>
          <a:p>
            <a:pPr marL="0" indent="0">
              <a:buClr>
                <a:srgbClr val="7030A0"/>
              </a:buClr>
              <a:buSzPct val="75000"/>
              <a:buNone/>
            </a:pPr>
            <a:r>
              <a:rPr lang="en-US" sz="2400" b="1" dirty="0"/>
              <a:t>The Source Document </a:t>
            </a:r>
            <a:r>
              <a:rPr lang="en-US" sz="2400" b="1"/>
              <a:t>is Supreme</a:t>
            </a:r>
            <a:endParaRPr lang="en-US" sz="2400" b="1" dirty="0"/>
          </a:p>
          <a:p>
            <a:pPr marL="0" indent="0">
              <a:buClr>
                <a:srgbClr val="7030A0"/>
              </a:buClr>
              <a:buSzPct val="75000"/>
              <a:buNone/>
            </a:pPr>
            <a:r>
              <a:rPr lang="en-US" dirty="0"/>
              <a:t>Things to consider when creating the source document:</a:t>
            </a:r>
          </a:p>
          <a:p>
            <a:pPr marL="457200" indent="-457200">
              <a:buClr>
                <a:srgbClr val="7030A0"/>
              </a:buClr>
              <a:buSzPct val="75000"/>
              <a:buFont typeface="+mj-lt"/>
              <a:buAutoNum type="arabicPeriod"/>
            </a:pPr>
            <a:r>
              <a:rPr lang="en-US" dirty="0"/>
              <a:t>Does the authoring tool of the source document allow the author to create an accessible document.</a:t>
            </a:r>
          </a:p>
          <a:p>
            <a:pPr lvl="1">
              <a:buClr>
                <a:srgbClr val="7030A0"/>
              </a:buClr>
              <a:buSzPct val="75000"/>
            </a:pPr>
            <a:r>
              <a:rPr lang="en-US" sz="1800" dirty="0"/>
              <a:t>For Example: Word has an Accessibility Checker to help the author make the document more accessible.</a:t>
            </a:r>
          </a:p>
          <a:p>
            <a:pPr marL="457200" indent="-457200">
              <a:buClr>
                <a:srgbClr val="7030A0"/>
              </a:buClr>
              <a:buSzPct val="75000"/>
              <a:buFont typeface="+mj-lt"/>
              <a:buAutoNum type="arabicPeriod"/>
            </a:pPr>
            <a:r>
              <a:rPr lang="en-US" dirty="0"/>
              <a:t>Does the author know how to create an accessible document</a:t>
            </a:r>
          </a:p>
          <a:p>
            <a:pPr lvl="1">
              <a:buClr>
                <a:srgbClr val="7030A0"/>
              </a:buClr>
              <a:buSzPct val="75000"/>
            </a:pPr>
            <a:r>
              <a:rPr lang="en-US" sz="1800" dirty="0"/>
              <a:t>For Example: In Word, are Styles used to apply Headings or are headings “created” by changing the font size and making the font bold?</a:t>
            </a:r>
          </a:p>
          <a:p>
            <a:pPr marL="457200" indent="-457200">
              <a:buClr>
                <a:srgbClr val="7030A0"/>
              </a:buClr>
              <a:buSzPct val="75000"/>
              <a:buFont typeface="+mj-lt"/>
              <a:buAutoNum type="arabicPeriod"/>
            </a:pPr>
            <a:r>
              <a:rPr lang="en-US" dirty="0"/>
              <a:t>It is almost always easier to remediate the source document then the converted PDF document.</a:t>
            </a:r>
          </a:p>
          <a:p>
            <a:pPr marL="457200" indent="-457200">
              <a:buClr>
                <a:srgbClr val="7030A0"/>
              </a:buClr>
              <a:buSzPct val="75000"/>
              <a:buFont typeface="+mj-lt"/>
              <a:buAutoNum type="arabicPeriod"/>
            </a:pPr>
            <a:endParaRPr lang="en-US" dirty="0"/>
          </a:p>
        </p:txBody>
      </p:sp>
      <p:pic>
        <p:nvPicPr>
          <p:cNvPr id="5" name="Picture 4" title="Selection of Check Accessibility in Inspect Document Option"/>
          <p:cNvPicPr>
            <a:picLocks noChangeAspect="1"/>
          </p:cNvPicPr>
          <p:nvPr/>
        </p:nvPicPr>
        <p:blipFill>
          <a:blip r:embed="rId2"/>
          <a:stretch>
            <a:fillRect/>
          </a:stretch>
        </p:blipFill>
        <p:spPr>
          <a:xfrm>
            <a:off x="6864294" y="945356"/>
            <a:ext cx="4338037" cy="5339829"/>
          </a:xfrm>
          <a:prstGeom prst="rect">
            <a:avLst/>
          </a:prstGeom>
        </p:spPr>
      </p:pic>
      <p:sp>
        <p:nvSpPr>
          <p:cNvPr id="4" name="Slide Number Placeholder 3"/>
          <p:cNvSpPr>
            <a:spLocks noGrp="1"/>
          </p:cNvSpPr>
          <p:nvPr>
            <p:ph type="sldNum" sz="quarter" idx="12"/>
          </p:nvPr>
        </p:nvSpPr>
        <p:spPr/>
        <p:txBody>
          <a:bodyPr/>
          <a:lstStyle/>
          <a:p>
            <a:pPr algn="ctr"/>
            <a:fld id="{90156F56-D5AE-4C6F-B826-C69D1BC521BB}" type="slidenum">
              <a:rPr lang="en-US" smtClean="0"/>
              <a:pPr algn="ctr"/>
              <a:t>3</a:t>
            </a:fld>
            <a:endParaRPr lang="en-US" dirty="0"/>
          </a:p>
        </p:txBody>
      </p:sp>
    </p:spTree>
    <p:extLst>
      <p:ext uri="{BB962C8B-B14F-4D97-AF65-F5344CB8AC3E}">
        <p14:creationId xmlns:p14="http://schemas.microsoft.com/office/powerpoint/2010/main" val="669092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F610AF-1FA9-4EED-9FB0-42FF04DCBF2F}"/>
              </a:ext>
            </a:extLst>
          </p:cNvPr>
          <p:cNvSpPr>
            <a:spLocks noGrp="1"/>
          </p:cNvSpPr>
          <p:nvPr>
            <p:ph type="sldNum" sz="quarter" idx="12"/>
          </p:nvPr>
        </p:nvSpPr>
        <p:spPr/>
        <p:txBody>
          <a:bodyPr/>
          <a:lstStyle/>
          <a:p>
            <a:fld id="{90156F56-D5AE-4C6F-B826-C69D1BC521BB}" type="slidenum">
              <a:rPr lang="en-US" smtClean="0"/>
              <a:pPr/>
              <a:t>4</a:t>
            </a:fld>
            <a:endParaRPr lang="en-US"/>
          </a:p>
        </p:txBody>
      </p:sp>
      <p:sp>
        <p:nvSpPr>
          <p:cNvPr id="3" name="Title 2">
            <a:extLst>
              <a:ext uri="{FF2B5EF4-FFF2-40B4-BE49-F238E27FC236}">
                <a16:creationId xmlns:a16="http://schemas.microsoft.com/office/drawing/2014/main" id="{F7096459-2567-47CD-87DC-3A0C3055E49F}"/>
              </a:ext>
            </a:extLst>
          </p:cNvPr>
          <p:cNvSpPr>
            <a:spLocks noGrp="1"/>
          </p:cNvSpPr>
          <p:nvPr>
            <p:ph type="ctrTitle"/>
          </p:nvPr>
        </p:nvSpPr>
        <p:spPr>
          <a:xfrm>
            <a:off x="641182" y="1616373"/>
            <a:ext cx="10918220" cy="492443"/>
          </a:xfrm>
        </p:spPr>
        <p:txBody>
          <a:bodyPr/>
          <a:lstStyle/>
          <a:p>
            <a:pPr algn="ctr"/>
            <a:r>
              <a:rPr lang="en-US" sz="3200" dirty="0"/>
              <a:t>Creation</a:t>
            </a:r>
          </a:p>
        </p:txBody>
      </p:sp>
    </p:spTree>
    <p:extLst>
      <p:ext uri="{BB962C8B-B14F-4D97-AF65-F5344CB8AC3E}">
        <p14:creationId xmlns:p14="http://schemas.microsoft.com/office/powerpoint/2010/main" val="5944321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46E4F-9526-4AB3-A166-DB381E162223}"/>
              </a:ext>
            </a:extLst>
          </p:cNvPr>
          <p:cNvSpPr>
            <a:spLocks noGrp="1"/>
          </p:cNvSpPr>
          <p:nvPr>
            <p:ph type="title"/>
          </p:nvPr>
        </p:nvSpPr>
        <p:spPr/>
        <p:txBody>
          <a:bodyPr/>
          <a:lstStyle/>
          <a:p>
            <a:r>
              <a:rPr lang="en-US" dirty="0"/>
              <a:t>Key Elements in Word</a:t>
            </a:r>
          </a:p>
        </p:txBody>
      </p:sp>
      <p:sp>
        <p:nvSpPr>
          <p:cNvPr id="3" name="Content Placeholder 2">
            <a:extLst>
              <a:ext uri="{FF2B5EF4-FFF2-40B4-BE49-F238E27FC236}">
                <a16:creationId xmlns:a16="http://schemas.microsoft.com/office/drawing/2014/main" id="{C4A8FF50-0682-4803-8022-07CA020BF8B7}"/>
              </a:ext>
            </a:extLst>
          </p:cNvPr>
          <p:cNvSpPr>
            <a:spLocks noGrp="1"/>
          </p:cNvSpPr>
          <p:nvPr>
            <p:ph idx="1"/>
          </p:nvPr>
        </p:nvSpPr>
        <p:spPr>
          <a:xfrm>
            <a:off x="304721" y="990600"/>
            <a:ext cx="11579384" cy="737400"/>
          </a:xfrm>
        </p:spPr>
        <p:txBody>
          <a:bodyPr>
            <a:normAutofit lnSpcReduction="10000"/>
          </a:bodyPr>
          <a:lstStyle/>
          <a:p>
            <a:r>
              <a:rPr lang="en-US" dirty="0"/>
              <a:t>Set Headings using Styles</a:t>
            </a:r>
          </a:p>
          <a:p>
            <a:pPr marL="476127" lvl="2" indent="0">
              <a:buNone/>
            </a:pPr>
            <a:r>
              <a:rPr lang="en-US" dirty="0"/>
              <a:t>Instead of using text formatting like size, bold, or italics</a:t>
            </a:r>
          </a:p>
          <a:p>
            <a:pPr marL="0" indent="0">
              <a:buNone/>
            </a:pPr>
            <a:endParaRPr lang="en-US" dirty="0"/>
          </a:p>
        </p:txBody>
      </p:sp>
      <p:pic>
        <p:nvPicPr>
          <p:cNvPr id="5" name="Picture 4" descr="Word Ribbon showing Home tab with Styles indicated">
            <a:extLst>
              <a:ext uri="{FF2B5EF4-FFF2-40B4-BE49-F238E27FC236}">
                <a16:creationId xmlns:a16="http://schemas.microsoft.com/office/drawing/2014/main" id="{F3C53B09-E62D-4EBD-BF1B-A6B05A580B50}"/>
              </a:ext>
            </a:extLst>
          </p:cNvPr>
          <p:cNvPicPr>
            <a:picLocks noChangeAspect="1"/>
          </p:cNvPicPr>
          <p:nvPr/>
        </p:nvPicPr>
        <p:blipFill>
          <a:blip r:embed="rId2"/>
          <a:stretch>
            <a:fillRect/>
          </a:stretch>
        </p:blipFill>
        <p:spPr>
          <a:xfrm>
            <a:off x="1179692" y="1851384"/>
            <a:ext cx="6829018" cy="1416732"/>
          </a:xfrm>
          <a:prstGeom prst="rect">
            <a:avLst/>
          </a:prstGeom>
        </p:spPr>
      </p:pic>
      <p:sp>
        <p:nvSpPr>
          <p:cNvPr id="6" name="Rectangle 5">
            <a:extLst>
              <a:ext uri="{FF2B5EF4-FFF2-40B4-BE49-F238E27FC236}">
                <a16:creationId xmlns:a16="http://schemas.microsoft.com/office/drawing/2014/main" id="{25DC3648-C488-4C68-9F16-9039E65A3B5A}"/>
              </a:ext>
            </a:extLst>
          </p:cNvPr>
          <p:cNvSpPr/>
          <p:nvPr/>
        </p:nvSpPr>
        <p:spPr>
          <a:xfrm>
            <a:off x="304720" y="3401035"/>
            <a:ext cx="8836105" cy="766877"/>
          </a:xfrm>
          <a:prstGeom prst="rect">
            <a:avLst/>
          </a:prstGeom>
        </p:spPr>
        <p:txBody>
          <a:bodyPr wrap="square">
            <a:spAutoFit/>
          </a:bodyPr>
          <a:lstStyle/>
          <a:p>
            <a:pPr marL="342900" indent="-342900">
              <a:buClr>
                <a:schemeClr val="accent4"/>
              </a:buClr>
              <a:buSzPct val="70000"/>
              <a:buFont typeface="Wingdings" panose="05000000000000000000" pitchFamily="2" charset="2"/>
              <a:buChar char="§"/>
            </a:pPr>
            <a:r>
              <a:rPr lang="en-US" sz="2000" dirty="0"/>
              <a:t>Use Bulleted and Numbered Lists in Paragraph Styles</a:t>
            </a:r>
          </a:p>
          <a:p>
            <a:pPr marL="476127" lvl="2" indent="0">
              <a:spcBef>
                <a:spcPts val="714"/>
              </a:spcBef>
              <a:buNone/>
            </a:pPr>
            <a:r>
              <a:rPr lang="en-US" dirty="0"/>
              <a:t>Instead of indenting</a:t>
            </a:r>
          </a:p>
        </p:txBody>
      </p:sp>
      <p:pic>
        <p:nvPicPr>
          <p:cNvPr id="7" name="Picture 6" descr="Word Ribbon showing Home tab with bullets and numbers indicated">
            <a:extLst>
              <a:ext uri="{FF2B5EF4-FFF2-40B4-BE49-F238E27FC236}">
                <a16:creationId xmlns:a16="http://schemas.microsoft.com/office/drawing/2014/main" id="{FC0524E5-0300-4814-B0D2-02F3DC163DDA}"/>
              </a:ext>
            </a:extLst>
          </p:cNvPr>
          <p:cNvPicPr>
            <a:picLocks noChangeAspect="1"/>
          </p:cNvPicPr>
          <p:nvPr/>
        </p:nvPicPr>
        <p:blipFill>
          <a:blip r:embed="rId3"/>
          <a:stretch>
            <a:fillRect/>
          </a:stretch>
        </p:blipFill>
        <p:spPr>
          <a:xfrm>
            <a:off x="1191687" y="4300831"/>
            <a:ext cx="6805027" cy="1407298"/>
          </a:xfrm>
          <a:prstGeom prst="rect">
            <a:avLst/>
          </a:prstGeom>
        </p:spPr>
      </p:pic>
      <p:sp>
        <p:nvSpPr>
          <p:cNvPr id="4" name="Slide Number Placeholder 3">
            <a:extLst>
              <a:ext uri="{FF2B5EF4-FFF2-40B4-BE49-F238E27FC236}">
                <a16:creationId xmlns:a16="http://schemas.microsoft.com/office/drawing/2014/main" id="{E9FC4A5D-C5B7-48F1-AB01-47C63864189E}"/>
              </a:ext>
            </a:extLst>
          </p:cNvPr>
          <p:cNvSpPr>
            <a:spLocks noGrp="1"/>
          </p:cNvSpPr>
          <p:nvPr>
            <p:ph type="sldNum" sz="quarter" idx="12"/>
          </p:nvPr>
        </p:nvSpPr>
        <p:spPr/>
        <p:txBody>
          <a:bodyPr/>
          <a:lstStyle/>
          <a:p>
            <a:pPr algn="ctr"/>
            <a:fld id="{90156F56-D5AE-4C6F-B826-C69D1BC521BB}" type="slidenum">
              <a:rPr lang="en-US" smtClean="0"/>
              <a:pPr algn="ctr"/>
              <a:t>5</a:t>
            </a:fld>
            <a:endParaRPr lang="en-US" dirty="0"/>
          </a:p>
        </p:txBody>
      </p:sp>
    </p:spTree>
    <p:extLst>
      <p:ext uri="{BB962C8B-B14F-4D97-AF65-F5344CB8AC3E}">
        <p14:creationId xmlns:p14="http://schemas.microsoft.com/office/powerpoint/2010/main" val="458039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46E4F-9526-4AB3-A166-DB381E162223}"/>
              </a:ext>
            </a:extLst>
          </p:cNvPr>
          <p:cNvSpPr>
            <a:spLocks noGrp="1"/>
          </p:cNvSpPr>
          <p:nvPr>
            <p:ph type="title"/>
          </p:nvPr>
        </p:nvSpPr>
        <p:spPr/>
        <p:txBody>
          <a:bodyPr/>
          <a:lstStyle/>
          <a:p>
            <a:r>
              <a:rPr lang="en-US" dirty="0"/>
              <a:t>Key Elements in Word</a:t>
            </a:r>
          </a:p>
        </p:txBody>
      </p:sp>
      <p:sp>
        <p:nvSpPr>
          <p:cNvPr id="3" name="Content Placeholder 2">
            <a:extLst>
              <a:ext uri="{FF2B5EF4-FFF2-40B4-BE49-F238E27FC236}">
                <a16:creationId xmlns:a16="http://schemas.microsoft.com/office/drawing/2014/main" id="{C4A8FF50-0682-4803-8022-07CA020BF8B7}"/>
              </a:ext>
            </a:extLst>
          </p:cNvPr>
          <p:cNvSpPr>
            <a:spLocks noGrp="1"/>
          </p:cNvSpPr>
          <p:nvPr>
            <p:ph idx="1"/>
          </p:nvPr>
        </p:nvSpPr>
        <p:spPr>
          <a:xfrm>
            <a:off x="304721" y="990600"/>
            <a:ext cx="11579384" cy="956855"/>
          </a:xfrm>
        </p:spPr>
        <p:txBody>
          <a:bodyPr>
            <a:normAutofit/>
          </a:bodyPr>
          <a:lstStyle/>
          <a:p>
            <a:r>
              <a:rPr lang="en-US" dirty="0"/>
              <a:t>Set Paragraph Spacing before or after paragraphs in Paragraph Styles</a:t>
            </a:r>
          </a:p>
          <a:p>
            <a:pPr marL="476127" lvl="2" indent="0">
              <a:buNone/>
            </a:pPr>
            <a:r>
              <a:rPr lang="en-US" dirty="0"/>
              <a:t>Instead of using blank lines</a:t>
            </a:r>
          </a:p>
        </p:txBody>
      </p:sp>
      <p:pic>
        <p:nvPicPr>
          <p:cNvPr id="7" name="Picture 6" descr="Word Ribbon showing Home tab with paragraph options expansion indicated">
            <a:extLst>
              <a:ext uri="{FF2B5EF4-FFF2-40B4-BE49-F238E27FC236}">
                <a16:creationId xmlns:a16="http://schemas.microsoft.com/office/drawing/2014/main" id="{3572EBA0-CDD5-4618-A1FC-3157399AB6CE}"/>
              </a:ext>
            </a:extLst>
          </p:cNvPr>
          <p:cNvPicPr>
            <a:picLocks noChangeAspect="1"/>
          </p:cNvPicPr>
          <p:nvPr/>
        </p:nvPicPr>
        <p:blipFill>
          <a:blip r:embed="rId2"/>
          <a:stretch>
            <a:fillRect/>
          </a:stretch>
        </p:blipFill>
        <p:spPr>
          <a:xfrm>
            <a:off x="1062873" y="1868260"/>
            <a:ext cx="6823828" cy="1455013"/>
          </a:xfrm>
          <a:prstGeom prst="rect">
            <a:avLst/>
          </a:prstGeom>
        </p:spPr>
      </p:pic>
      <p:sp>
        <p:nvSpPr>
          <p:cNvPr id="9" name="Arrow: Right 8" descr="Arrow point to Paragraph spacing image">
            <a:extLst>
              <a:ext uri="{FF2B5EF4-FFF2-40B4-BE49-F238E27FC236}">
                <a16:creationId xmlns:a16="http://schemas.microsoft.com/office/drawing/2014/main" id="{82FB81FC-B323-4165-B299-98745347D08C}"/>
              </a:ext>
            </a:extLst>
          </p:cNvPr>
          <p:cNvSpPr/>
          <p:nvPr/>
        </p:nvSpPr>
        <p:spPr>
          <a:xfrm>
            <a:off x="6951199" y="3173185"/>
            <a:ext cx="1693654" cy="219711"/>
          </a:xfrm>
          <a:prstGeom prst="rightArrow">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Paragraph dialog indicating paragraph spacing settings">
            <a:extLst>
              <a:ext uri="{FF2B5EF4-FFF2-40B4-BE49-F238E27FC236}">
                <a16:creationId xmlns:a16="http://schemas.microsoft.com/office/drawing/2014/main" id="{12552531-13F4-44A6-92DD-C2C205A26E33}"/>
              </a:ext>
            </a:extLst>
          </p:cNvPr>
          <p:cNvPicPr>
            <a:picLocks noChangeAspect="1"/>
          </p:cNvPicPr>
          <p:nvPr/>
        </p:nvPicPr>
        <p:blipFill>
          <a:blip r:embed="rId3"/>
          <a:stretch>
            <a:fillRect/>
          </a:stretch>
        </p:blipFill>
        <p:spPr>
          <a:xfrm>
            <a:off x="8771617" y="827314"/>
            <a:ext cx="3123140" cy="4536482"/>
          </a:xfrm>
          <a:prstGeom prst="rect">
            <a:avLst/>
          </a:prstGeom>
        </p:spPr>
      </p:pic>
      <p:sp>
        <p:nvSpPr>
          <p:cNvPr id="6" name="Rectangle 5">
            <a:extLst>
              <a:ext uri="{FF2B5EF4-FFF2-40B4-BE49-F238E27FC236}">
                <a16:creationId xmlns:a16="http://schemas.microsoft.com/office/drawing/2014/main" id="{599A72E0-6EEA-4DFF-8F17-B3881C94AE08}"/>
              </a:ext>
            </a:extLst>
          </p:cNvPr>
          <p:cNvSpPr/>
          <p:nvPr/>
        </p:nvSpPr>
        <p:spPr>
          <a:xfrm>
            <a:off x="370795" y="3667037"/>
            <a:ext cx="7808405" cy="766877"/>
          </a:xfrm>
          <a:prstGeom prst="rect">
            <a:avLst/>
          </a:prstGeom>
        </p:spPr>
        <p:txBody>
          <a:bodyPr wrap="square">
            <a:spAutoFit/>
          </a:bodyPr>
          <a:lstStyle/>
          <a:p>
            <a:pPr marL="285750" indent="-285750">
              <a:spcBef>
                <a:spcPts val="714"/>
              </a:spcBef>
              <a:buClr>
                <a:schemeClr val="accent4"/>
              </a:buClr>
              <a:buSzPct val="70000"/>
              <a:buFont typeface="Wingdings" panose="05000000000000000000" pitchFamily="2" charset="2"/>
              <a:buChar char="§"/>
            </a:pPr>
            <a:r>
              <a:rPr lang="en-US" sz="2000" dirty="0"/>
              <a:t>Use Increase Indent in Paragraph Styles when indenting</a:t>
            </a:r>
          </a:p>
          <a:p>
            <a:pPr marL="476127" lvl="2" indent="0">
              <a:spcBef>
                <a:spcPts val="714"/>
              </a:spcBef>
              <a:buNone/>
            </a:pPr>
            <a:r>
              <a:rPr lang="en-US" dirty="0"/>
              <a:t>Instead of using tab</a:t>
            </a:r>
          </a:p>
        </p:txBody>
      </p:sp>
      <p:pic>
        <p:nvPicPr>
          <p:cNvPr id="5" name="Picture 4" descr="Word Ribbon showing Home tab with indent options indicated">
            <a:extLst>
              <a:ext uri="{FF2B5EF4-FFF2-40B4-BE49-F238E27FC236}">
                <a16:creationId xmlns:a16="http://schemas.microsoft.com/office/drawing/2014/main" id="{1E4536F2-D3BF-44BD-8A49-01BB5B62EC48}"/>
              </a:ext>
            </a:extLst>
          </p:cNvPr>
          <p:cNvPicPr>
            <a:picLocks noChangeAspect="1"/>
          </p:cNvPicPr>
          <p:nvPr/>
        </p:nvPicPr>
        <p:blipFill>
          <a:blip r:embed="rId4"/>
          <a:stretch>
            <a:fillRect/>
          </a:stretch>
        </p:blipFill>
        <p:spPr>
          <a:xfrm>
            <a:off x="1189637" y="4675416"/>
            <a:ext cx="7259944" cy="1457820"/>
          </a:xfrm>
          <a:prstGeom prst="rect">
            <a:avLst/>
          </a:prstGeom>
        </p:spPr>
      </p:pic>
      <p:sp>
        <p:nvSpPr>
          <p:cNvPr id="4" name="Slide Number Placeholder 3">
            <a:extLst>
              <a:ext uri="{FF2B5EF4-FFF2-40B4-BE49-F238E27FC236}">
                <a16:creationId xmlns:a16="http://schemas.microsoft.com/office/drawing/2014/main" id="{E9FC4A5D-C5B7-48F1-AB01-47C63864189E}"/>
              </a:ext>
            </a:extLst>
          </p:cNvPr>
          <p:cNvSpPr>
            <a:spLocks noGrp="1"/>
          </p:cNvSpPr>
          <p:nvPr>
            <p:ph type="sldNum" sz="quarter" idx="12"/>
          </p:nvPr>
        </p:nvSpPr>
        <p:spPr/>
        <p:txBody>
          <a:bodyPr/>
          <a:lstStyle/>
          <a:p>
            <a:pPr algn="ctr"/>
            <a:fld id="{90156F56-D5AE-4C6F-B826-C69D1BC521BB}" type="slidenum">
              <a:rPr lang="en-US" smtClean="0"/>
              <a:pPr algn="ctr"/>
              <a:t>6</a:t>
            </a:fld>
            <a:endParaRPr lang="en-US" dirty="0"/>
          </a:p>
        </p:txBody>
      </p:sp>
    </p:spTree>
    <p:extLst>
      <p:ext uri="{BB962C8B-B14F-4D97-AF65-F5344CB8AC3E}">
        <p14:creationId xmlns:p14="http://schemas.microsoft.com/office/powerpoint/2010/main" val="2304893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46E4F-9526-4AB3-A166-DB381E162223}"/>
              </a:ext>
            </a:extLst>
          </p:cNvPr>
          <p:cNvSpPr>
            <a:spLocks noGrp="1"/>
          </p:cNvSpPr>
          <p:nvPr>
            <p:ph type="title"/>
          </p:nvPr>
        </p:nvSpPr>
        <p:spPr/>
        <p:txBody>
          <a:bodyPr/>
          <a:lstStyle/>
          <a:p>
            <a:r>
              <a:rPr lang="en-US" dirty="0"/>
              <a:t>Key Elements in Word</a:t>
            </a:r>
          </a:p>
        </p:txBody>
      </p:sp>
      <p:sp>
        <p:nvSpPr>
          <p:cNvPr id="3" name="Content Placeholder 2">
            <a:extLst>
              <a:ext uri="{FF2B5EF4-FFF2-40B4-BE49-F238E27FC236}">
                <a16:creationId xmlns:a16="http://schemas.microsoft.com/office/drawing/2014/main" id="{C4A8FF50-0682-4803-8022-07CA020BF8B7}"/>
              </a:ext>
            </a:extLst>
          </p:cNvPr>
          <p:cNvSpPr>
            <a:spLocks noGrp="1"/>
          </p:cNvSpPr>
          <p:nvPr>
            <p:ph idx="1"/>
          </p:nvPr>
        </p:nvSpPr>
        <p:spPr>
          <a:xfrm>
            <a:off x="304721" y="990600"/>
            <a:ext cx="11579384" cy="2631000"/>
          </a:xfrm>
        </p:spPr>
        <p:txBody>
          <a:bodyPr>
            <a:normAutofit/>
          </a:bodyPr>
          <a:lstStyle/>
          <a:p>
            <a:pPr>
              <a:spcAft>
                <a:spcPts val="14400"/>
              </a:spcAft>
            </a:pPr>
            <a:r>
              <a:rPr lang="en-US" dirty="0"/>
              <a:t>Set Table Header Row and First Column in Table Design</a:t>
            </a:r>
          </a:p>
        </p:txBody>
      </p:sp>
      <p:pic>
        <p:nvPicPr>
          <p:cNvPr id="5" name="Picture 4" descr="Word Ribbon showing Table Design tab with Header Row and First Column selected">
            <a:extLst>
              <a:ext uri="{FF2B5EF4-FFF2-40B4-BE49-F238E27FC236}">
                <a16:creationId xmlns:a16="http://schemas.microsoft.com/office/drawing/2014/main" id="{66B3AF3A-63FA-4289-8AA8-28F12E5D2CBA}"/>
              </a:ext>
            </a:extLst>
          </p:cNvPr>
          <p:cNvPicPr>
            <a:picLocks noChangeAspect="1"/>
          </p:cNvPicPr>
          <p:nvPr/>
        </p:nvPicPr>
        <p:blipFill>
          <a:blip r:embed="rId2"/>
          <a:stretch>
            <a:fillRect/>
          </a:stretch>
        </p:blipFill>
        <p:spPr>
          <a:xfrm>
            <a:off x="1246414" y="1485834"/>
            <a:ext cx="9135382" cy="1706958"/>
          </a:xfrm>
          <a:prstGeom prst="rect">
            <a:avLst/>
          </a:prstGeom>
        </p:spPr>
      </p:pic>
      <p:sp>
        <p:nvSpPr>
          <p:cNvPr id="6" name="Rectangle 5">
            <a:extLst>
              <a:ext uri="{FF2B5EF4-FFF2-40B4-BE49-F238E27FC236}">
                <a16:creationId xmlns:a16="http://schemas.microsoft.com/office/drawing/2014/main" id="{A6466ACC-5AA6-4AA3-A8DF-D73E4CF52F49}"/>
              </a:ext>
            </a:extLst>
          </p:cNvPr>
          <p:cNvSpPr/>
          <p:nvPr/>
        </p:nvSpPr>
        <p:spPr>
          <a:xfrm>
            <a:off x="304721" y="3390436"/>
            <a:ext cx="11579383" cy="766877"/>
          </a:xfrm>
          <a:prstGeom prst="rect">
            <a:avLst/>
          </a:prstGeom>
        </p:spPr>
        <p:txBody>
          <a:bodyPr wrap="square">
            <a:spAutoFit/>
          </a:bodyPr>
          <a:lstStyle/>
          <a:p>
            <a:pPr marL="285750" indent="-285750">
              <a:buClr>
                <a:schemeClr val="accent4"/>
              </a:buClr>
              <a:buSzPct val="70000"/>
              <a:buFont typeface="Wingdings" panose="05000000000000000000" pitchFamily="2" charset="2"/>
              <a:buChar char="§"/>
            </a:pPr>
            <a:r>
              <a:rPr lang="en-US" sz="2000" dirty="0"/>
              <a:t>Choose text colors that provide a minimum 4.5:1 contrast ration</a:t>
            </a:r>
          </a:p>
          <a:p>
            <a:pPr marL="476127" lvl="2" indent="0">
              <a:spcBef>
                <a:spcPts val="714"/>
              </a:spcBef>
              <a:buNone/>
            </a:pPr>
            <a:r>
              <a:rPr lang="en-US" dirty="0"/>
              <a:t>One option is the </a:t>
            </a:r>
            <a:r>
              <a:rPr lang="en-US" dirty="0" err="1"/>
              <a:t>Colour</a:t>
            </a:r>
            <a:r>
              <a:rPr lang="en-US" dirty="0"/>
              <a:t> Contrast </a:t>
            </a:r>
            <a:r>
              <a:rPr lang="en-US" dirty="0" err="1"/>
              <a:t>Analyser</a:t>
            </a:r>
            <a:r>
              <a:rPr lang="en-US" dirty="0"/>
              <a:t> </a:t>
            </a:r>
            <a:r>
              <a:rPr lang="en-US" dirty="0">
                <a:hlinkClick r:id="rId3"/>
              </a:rPr>
              <a:t>https://developer.paciellogroup.com/resources/contrastanalyser/</a:t>
            </a:r>
            <a:endParaRPr lang="en-US" dirty="0"/>
          </a:p>
        </p:txBody>
      </p:sp>
      <p:sp>
        <p:nvSpPr>
          <p:cNvPr id="4" name="Slide Number Placeholder 3">
            <a:extLst>
              <a:ext uri="{FF2B5EF4-FFF2-40B4-BE49-F238E27FC236}">
                <a16:creationId xmlns:a16="http://schemas.microsoft.com/office/drawing/2014/main" id="{E9FC4A5D-C5B7-48F1-AB01-47C63864189E}"/>
              </a:ext>
            </a:extLst>
          </p:cNvPr>
          <p:cNvSpPr>
            <a:spLocks noGrp="1"/>
          </p:cNvSpPr>
          <p:nvPr>
            <p:ph type="sldNum" sz="quarter" idx="12"/>
          </p:nvPr>
        </p:nvSpPr>
        <p:spPr/>
        <p:txBody>
          <a:bodyPr/>
          <a:lstStyle/>
          <a:p>
            <a:pPr algn="ctr"/>
            <a:fld id="{90156F56-D5AE-4C6F-B826-C69D1BC521BB}" type="slidenum">
              <a:rPr lang="en-US" smtClean="0"/>
              <a:pPr algn="ctr"/>
              <a:t>7</a:t>
            </a:fld>
            <a:endParaRPr lang="en-US" dirty="0"/>
          </a:p>
        </p:txBody>
      </p:sp>
    </p:spTree>
    <p:extLst>
      <p:ext uri="{BB962C8B-B14F-4D97-AF65-F5344CB8AC3E}">
        <p14:creationId xmlns:p14="http://schemas.microsoft.com/office/powerpoint/2010/main" val="4045114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46E4F-9526-4AB3-A166-DB381E162223}"/>
              </a:ext>
            </a:extLst>
          </p:cNvPr>
          <p:cNvSpPr>
            <a:spLocks noGrp="1"/>
          </p:cNvSpPr>
          <p:nvPr>
            <p:ph type="title"/>
          </p:nvPr>
        </p:nvSpPr>
        <p:spPr/>
        <p:txBody>
          <a:bodyPr/>
          <a:lstStyle/>
          <a:p>
            <a:r>
              <a:rPr lang="en-US" dirty="0"/>
              <a:t>Key Elements in Word</a:t>
            </a:r>
          </a:p>
        </p:txBody>
      </p:sp>
      <p:sp>
        <p:nvSpPr>
          <p:cNvPr id="3" name="Content Placeholder 2">
            <a:extLst>
              <a:ext uri="{FF2B5EF4-FFF2-40B4-BE49-F238E27FC236}">
                <a16:creationId xmlns:a16="http://schemas.microsoft.com/office/drawing/2014/main" id="{C4A8FF50-0682-4803-8022-07CA020BF8B7}"/>
              </a:ext>
            </a:extLst>
          </p:cNvPr>
          <p:cNvSpPr>
            <a:spLocks noGrp="1"/>
          </p:cNvSpPr>
          <p:nvPr>
            <p:ph idx="1"/>
          </p:nvPr>
        </p:nvSpPr>
        <p:spPr/>
        <p:txBody>
          <a:bodyPr>
            <a:normAutofit/>
          </a:bodyPr>
          <a:lstStyle/>
          <a:p>
            <a:r>
              <a:rPr lang="en-US" dirty="0"/>
              <a:t>Provide Alternative Text for images that are not decorative.</a:t>
            </a:r>
          </a:p>
          <a:p>
            <a:pPr marL="476127" lvl="2" indent="0">
              <a:buNone/>
            </a:pPr>
            <a:r>
              <a:rPr lang="en-US" dirty="0"/>
              <a:t>Right click on an image and select Edit Alt Text (note option to Mark as decorative)</a:t>
            </a:r>
          </a:p>
        </p:txBody>
      </p:sp>
      <p:pic>
        <p:nvPicPr>
          <p:cNvPr id="6" name="Picture 5" descr="Context menu for an image showing Edit Alt Text indicated">
            <a:extLst>
              <a:ext uri="{FF2B5EF4-FFF2-40B4-BE49-F238E27FC236}">
                <a16:creationId xmlns:a16="http://schemas.microsoft.com/office/drawing/2014/main" id="{EB4A83E6-B417-4C6A-9C03-E9DF4E74B4E8}"/>
              </a:ext>
            </a:extLst>
          </p:cNvPr>
          <p:cNvPicPr>
            <a:picLocks noChangeAspect="1"/>
          </p:cNvPicPr>
          <p:nvPr/>
        </p:nvPicPr>
        <p:blipFill>
          <a:blip r:embed="rId2"/>
          <a:stretch>
            <a:fillRect/>
          </a:stretch>
        </p:blipFill>
        <p:spPr>
          <a:xfrm>
            <a:off x="2471930" y="1839686"/>
            <a:ext cx="1631984" cy="4474314"/>
          </a:xfrm>
          <a:prstGeom prst="rect">
            <a:avLst/>
          </a:prstGeom>
        </p:spPr>
      </p:pic>
      <p:pic>
        <p:nvPicPr>
          <p:cNvPr id="7" name="Picture 6" descr="Alt Text dialog ">
            <a:extLst>
              <a:ext uri="{FF2B5EF4-FFF2-40B4-BE49-F238E27FC236}">
                <a16:creationId xmlns:a16="http://schemas.microsoft.com/office/drawing/2014/main" id="{B22AE746-516A-462D-8785-C1D9D65FD228}"/>
              </a:ext>
            </a:extLst>
          </p:cNvPr>
          <p:cNvPicPr>
            <a:picLocks noChangeAspect="1"/>
          </p:cNvPicPr>
          <p:nvPr/>
        </p:nvPicPr>
        <p:blipFill>
          <a:blip r:embed="rId3"/>
          <a:stretch>
            <a:fillRect/>
          </a:stretch>
        </p:blipFill>
        <p:spPr>
          <a:xfrm>
            <a:off x="4983390" y="1897515"/>
            <a:ext cx="4769804" cy="4416485"/>
          </a:xfrm>
          <a:prstGeom prst="rect">
            <a:avLst/>
          </a:prstGeom>
        </p:spPr>
      </p:pic>
      <p:sp>
        <p:nvSpPr>
          <p:cNvPr id="4" name="Slide Number Placeholder 3">
            <a:extLst>
              <a:ext uri="{FF2B5EF4-FFF2-40B4-BE49-F238E27FC236}">
                <a16:creationId xmlns:a16="http://schemas.microsoft.com/office/drawing/2014/main" id="{E9FC4A5D-C5B7-48F1-AB01-47C63864189E}"/>
              </a:ext>
            </a:extLst>
          </p:cNvPr>
          <p:cNvSpPr>
            <a:spLocks noGrp="1"/>
          </p:cNvSpPr>
          <p:nvPr>
            <p:ph type="sldNum" sz="quarter" idx="12"/>
          </p:nvPr>
        </p:nvSpPr>
        <p:spPr/>
        <p:txBody>
          <a:bodyPr/>
          <a:lstStyle/>
          <a:p>
            <a:pPr algn="ctr"/>
            <a:fld id="{90156F56-D5AE-4C6F-B826-C69D1BC521BB}" type="slidenum">
              <a:rPr lang="en-US" smtClean="0"/>
              <a:pPr algn="ctr"/>
              <a:t>8</a:t>
            </a:fld>
            <a:endParaRPr lang="en-US" dirty="0"/>
          </a:p>
        </p:txBody>
      </p:sp>
    </p:spTree>
    <p:extLst>
      <p:ext uri="{BB962C8B-B14F-4D97-AF65-F5344CB8AC3E}">
        <p14:creationId xmlns:p14="http://schemas.microsoft.com/office/powerpoint/2010/main" val="1123495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6E775-936E-4E42-91C9-DA3CEBCEB8F4}"/>
              </a:ext>
            </a:extLst>
          </p:cNvPr>
          <p:cNvSpPr>
            <a:spLocks noGrp="1"/>
          </p:cNvSpPr>
          <p:nvPr>
            <p:ph type="title"/>
          </p:nvPr>
        </p:nvSpPr>
        <p:spPr/>
        <p:txBody>
          <a:bodyPr/>
          <a:lstStyle/>
          <a:p>
            <a:r>
              <a:rPr lang="en-US" dirty="0"/>
              <a:t>Office Accessibility Checker</a:t>
            </a:r>
          </a:p>
        </p:txBody>
      </p:sp>
      <p:sp>
        <p:nvSpPr>
          <p:cNvPr id="3" name="Content Placeholder 2">
            <a:extLst>
              <a:ext uri="{FF2B5EF4-FFF2-40B4-BE49-F238E27FC236}">
                <a16:creationId xmlns:a16="http://schemas.microsoft.com/office/drawing/2014/main" id="{655A4839-D8DF-4A3D-BCE0-BC3ECE44D84B}"/>
              </a:ext>
            </a:extLst>
          </p:cNvPr>
          <p:cNvSpPr>
            <a:spLocks noGrp="1"/>
          </p:cNvSpPr>
          <p:nvPr>
            <p:ph idx="1"/>
          </p:nvPr>
        </p:nvSpPr>
        <p:spPr>
          <a:xfrm>
            <a:off x="304721" y="990600"/>
            <a:ext cx="11579384" cy="2911800"/>
          </a:xfrm>
        </p:spPr>
        <p:txBody>
          <a:bodyPr/>
          <a:lstStyle/>
          <a:p>
            <a:pPr defTabSz="914400" eaLnBrk="0" fontAlgn="base" hangingPunct="0">
              <a:lnSpc>
                <a:spcPct val="90000"/>
              </a:lnSpc>
              <a:spcAft>
                <a:spcPct val="0"/>
              </a:spcAft>
            </a:pPr>
            <a:r>
              <a:rPr lang="en-US" altLang="en-US" dirty="0">
                <a:solidFill>
                  <a:srgbClr val="484644"/>
                </a:solidFill>
                <a:cs typeface="Segoe UI" panose="020B0502040204020203" pitchFamily="34" charset="0"/>
              </a:rPr>
              <a:t>On the ribbon, select the Review tab. </a:t>
            </a:r>
          </a:p>
          <a:p>
            <a:pPr defTabSz="914400" eaLnBrk="0" fontAlgn="base" hangingPunct="0">
              <a:lnSpc>
                <a:spcPct val="90000"/>
              </a:lnSpc>
              <a:spcAft>
                <a:spcPts val="16200"/>
              </a:spcAft>
            </a:pPr>
            <a:r>
              <a:rPr lang="en-US" altLang="en-US" dirty="0">
                <a:solidFill>
                  <a:srgbClr val="484644"/>
                </a:solidFill>
                <a:cs typeface="Segoe UI" panose="020B0502040204020203" pitchFamily="34" charset="0"/>
              </a:rPr>
              <a:t>Select Check Accessibility.</a:t>
            </a:r>
          </a:p>
          <a:p>
            <a:pPr marL="0" indent="0">
              <a:buNone/>
            </a:pPr>
            <a:endParaRPr lang="en-US" dirty="0"/>
          </a:p>
        </p:txBody>
      </p:sp>
      <p:pic>
        <p:nvPicPr>
          <p:cNvPr id="7" name="Picture 6" descr="Word Ribbon showing Review tab with Check Accessibility indicated">
            <a:extLst>
              <a:ext uri="{FF2B5EF4-FFF2-40B4-BE49-F238E27FC236}">
                <a16:creationId xmlns:a16="http://schemas.microsoft.com/office/drawing/2014/main" id="{6F25DFE4-7F91-46DC-9E2D-B38FC2ADD25A}"/>
              </a:ext>
            </a:extLst>
          </p:cNvPr>
          <p:cNvPicPr>
            <a:picLocks noChangeAspect="1"/>
          </p:cNvPicPr>
          <p:nvPr/>
        </p:nvPicPr>
        <p:blipFill>
          <a:blip r:embed="rId2"/>
          <a:stretch>
            <a:fillRect/>
          </a:stretch>
        </p:blipFill>
        <p:spPr>
          <a:xfrm>
            <a:off x="870857" y="1849102"/>
            <a:ext cx="7752895" cy="1865359"/>
          </a:xfrm>
          <a:prstGeom prst="rect">
            <a:avLst/>
          </a:prstGeom>
        </p:spPr>
      </p:pic>
      <p:sp>
        <p:nvSpPr>
          <p:cNvPr id="4" name="Slide Number Placeholder 3">
            <a:extLst>
              <a:ext uri="{FF2B5EF4-FFF2-40B4-BE49-F238E27FC236}">
                <a16:creationId xmlns:a16="http://schemas.microsoft.com/office/drawing/2014/main" id="{456D2C32-3DA8-4AA5-8014-C7D16887A7AC}"/>
              </a:ext>
            </a:extLst>
          </p:cNvPr>
          <p:cNvSpPr>
            <a:spLocks noGrp="1"/>
          </p:cNvSpPr>
          <p:nvPr>
            <p:ph type="sldNum" sz="quarter" idx="12"/>
          </p:nvPr>
        </p:nvSpPr>
        <p:spPr/>
        <p:txBody>
          <a:bodyPr/>
          <a:lstStyle/>
          <a:p>
            <a:pPr algn="ctr"/>
            <a:fld id="{90156F56-D5AE-4C6F-B826-C69D1BC521BB}" type="slidenum">
              <a:rPr lang="en-US" smtClean="0"/>
              <a:pPr algn="ctr"/>
              <a:t>9</a:t>
            </a:fld>
            <a:endParaRPr lang="en-US" dirty="0"/>
          </a:p>
        </p:txBody>
      </p:sp>
      <p:sp>
        <p:nvSpPr>
          <p:cNvPr id="5" name="Rectangle 4">
            <a:extLst>
              <a:ext uri="{FF2B5EF4-FFF2-40B4-BE49-F238E27FC236}">
                <a16:creationId xmlns:a16="http://schemas.microsoft.com/office/drawing/2014/main" id="{2570EFE8-CE55-4724-A89F-5B22ED398CA5}"/>
              </a:ext>
            </a:extLst>
          </p:cNvPr>
          <p:cNvSpPr/>
          <p:nvPr/>
        </p:nvSpPr>
        <p:spPr>
          <a:xfrm>
            <a:off x="304722" y="3882786"/>
            <a:ext cx="11579382" cy="923330"/>
          </a:xfrm>
          <a:prstGeom prst="rect">
            <a:avLst/>
          </a:prstGeom>
        </p:spPr>
        <p:txBody>
          <a:bodyPr wrap="square">
            <a:spAutoFit/>
          </a:bodyPr>
          <a:lstStyle/>
          <a:p>
            <a:pPr>
              <a:lnSpc>
                <a:spcPct val="90000"/>
              </a:lnSpc>
            </a:pPr>
            <a:r>
              <a:rPr lang="en-US" altLang="en-US" sz="2000" dirty="0">
                <a:solidFill>
                  <a:srgbClr val="484644"/>
                </a:solidFill>
                <a:cs typeface="Segoe UI" panose="020B0502040204020203" pitchFamily="34" charset="0"/>
              </a:rPr>
              <a:t>Review your results. You'll see a list of errors, warnings, and tips with how-to-fix recommendations for each. </a:t>
            </a:r>
            <a:r>
              <a:rPr lang="en-US" altLang="en-US" sz="2000" dirty="0">
                <a:cs typeface="Segoe UI" panose="020B0502040204020203" pitchFamily="34" charset="0"/>
              </a:rPr>
              <a:t>See Rules for the Accessibility Checker </a:t>
            </a:r>
            <a:r>
              <a:rPr lang="en-US" altLang="en-US" sz="2000" dirty="0">
                <a:solidFill>
                  <a:srgbClr val="484644"/>
                </a:solidFill>
                <a:cs typeface="Segoe UI" panose="020B0502040204020203" pitchFamily="34" charset="0"/>
              </a:rPr>
              <a:t>(</a:t>
            </a:r>
            <a:r>
              <a:rPr lang="en-US" sz="2000" dirty="0">
                <a:hlinkClick r:id="rId3"/>
              </a:rPr>
              <a:t>https://support.office.com/en-us/f1/topic/rules-for-the-accessibility-checker-651e08f2-0fc3-4e10-aaca-74b4a67101c1</a:t>
            </a:r>
            <a:r>
              <a:rPr lang="en-US" sz="2000" dirty="0"/>
              <a:t>)</a:t>
            </a:r>
            <a:r>
              <a:rPr lang="en-US" altLang="en-US" sz="2000" dirty="0">
                <a:solidFill>
                  <a:srgbClr val="484644"/>
                </a:solidFill>
                <a:cs typeface="Segoe UI" panose="020B0502040204020203" pitchFamily="34" charset="0"/>
              </a:rPr>
              <a:t> for more information.</a:t>
            </a:r>
            <a:endParaRPr lang="en-US" altLang="en-US" sz="2000" dirty="0"/>
          </a:p>
        </p:txBody>
      </p:sp>
    </p:spTree>
    <p:extLst>
      <p:ext uri="{BB962C8B-B14F-4D97-AF65-F5344CB8AC3E}">
        <p14:creationId xmlns:p14="http://schemas.microsoft.com/office/powerpoint/2010/main" val="1122022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0.0&quot;&gt;&lt;object type=&quot;1&quot; unique_id=&quot;10001&quot;&gt;&lt;object type=&quot;8&quot; unique_id=&quot;717709&quot;&gt;&lt;/object&gt;&lt;object type=&quot;2&quot; unique_id=&quot;717710&quot;&gt;&lt;object type=&quot;3&quot; unique_id=&quot;717962&quot;&gt;&lt;property id=&quot;20148&quot; value=&quot;5&quot;/&gt;&lt;property id=&quot;20300&quot; value=&quot;Slide 1 - &amp;quot;Title Slide or Section Divider&amp;quot;&quot;/&gt;&lt;property id=&quot;20307&quot; value=&quot;280&quot;/&gt;&lt;/object&gt;&lt;object type=&quot;3&quot; unique_id=&quot;717963&quot;&gt;&lt;property id=&quot;20148&quot; value=&quot;5&quot;/&gt;&lt;property id=&quot;20300&quot; value=&quot;Slide 2 - &amp;quot;Title Slide or Section Divider&amp;quot;&quot;/&gt;&lt;property id=&quot;20307&quot; value=&quot;279&quot;/&gt;&lt;/object&gt;&lt;/object&gt;&lt;/object&gt;&lt;/database&gt;"/>
  <p:tag name="SECTOMILLISECCONVERTED" val="1"/>
</p:tagLst>
</file>

<file path=ppt/theme/theme1.xml><?xml version="1.0" encoding="utf-8"?>
<a:theme xmlns:a="http://schemas.openxmlformats.org/drawingml/2006/main" name="Adobe Master Widescreen 2014">
  <a:themeElements>
    <a:clrScheme name="Accessible PowerPoint">
      <a:dk1>
        <a:srgbClr val="000000"/>
      </a:dk1>
      <a:lt1>
        <a:sysClr val="window" lastClr="FFFFFF"/>
      </a:lt1>
      <a:dk2>
        <a:srgbClr val="6B737B"/>
      </a:dk2>
      <a:lt2>
        <a:srgbClr val="DADDE0"/>
      </a:lt2>
      <a:accent1>
        <a:srgbClr val="C1D82F"/>
      </a:accent1>
      <a:accent2>
        <a:srgbClr val="00A4E4"/>
      </a:accent2>
      <a:accent3>
        <a:srgbClr val="8348B5"/>
      </a:accent3>
      <a:accent4>
        <a:srgbClr val="7030A0"/>
      </a:accent4>
      <a:accent5>
        <a:srgbClr val="FFC000"/>
      </a:accent5>
      <a:accent6>
        <a:srgbClr val="FF0000"/>
      </a:accent6>
      <a:hlink>
        <a:srgbClr val="0070C0"/>
      </a:hlink>
      <a:folHlink>
        <a:srgbClr val="C00000"/>
      </a:folHlink>
    </a:clrScheme>
    <a:fontScheme name="Adobe Clean 2009">
      <a:majorFont>
        <a:latin typeface="Adobe Clean"/>
        <a:ea typeface=""/>
        <a:cs typeface=""/>
      </a:majorFont>
      <a:minorFont>
        <a:latin typeface="Adobe Clean"/>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ocument Cloud Accessible Template" id="{DAD63EC3-8FFD-4929-80A8-6980803323B4}" vid="{3AF78850-489B-476D-B030-91BC47679949}"/>
    </a:ext>
  </a:extLst>
</a:theme>
</file>

<file path=ppt/theme/theme2.xml><?xml version="1.0" encoding="utf-8"?>
<a:theme xmlns:a="http://schemas.openxmlformats.org/drawingml/2006/main" name="Adobe Master Widescreen 2015">
  <a:themeElements>
    <a:clrScheme name="Adobe 2009">
      <a:dk1>
        <a:srgbClr val="000000"/>
      </a:dk1>
      <a:lt1>
        <a:sysClr val="window" lastClr="FFFFFF"/>
      </a:lt1>
      <a:dk2>
        <a:srgbClr val="6B737B"/>
      </a:dk2>
      <a:lt2>
        <a:srgbClr val="DADDE0"/>
      </a:lt2>
      <a:accent1>
        <a:srgbClr val="C1D82F"/>
      </a:accent1>
      <a:accent2>
        <a:srgbClr val="00A4E4"/>
      </a:accent2>
      <a:accent3>
        <a:srgbClr val="8348B5"/>
      </a:accent3>
      <a:accent4>
        <a:srgbClr val="FBB034"/>
      </a:accent4>
      <a:accent5>
        <a:srgbClr val="FFDD00"/>
      </a:accent5>
      <a:accent6>
        <a:srgbClr val="FF0000"/>
      </a:accent6>
      <a:hlink>
        <a:srgbClr val="000000"/>
      </a:hlink>
      <a:folHlink>
        <a:srgbClr val="3F3F3F"/>
      </a:folHlink>
    </a:clrScheme>
    <a:fontScheme name="Adobe Clean 2009">
      <a:majorFont>
        <a:latin typeface="Adobe Clean"/>
        <a:ea typeface=""/>
        <a:cs typeface=""/>
      </a:majorFont>
      <a:minorFont>
        <a:latin typeface="Adobe Clean"/>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23879</TotalTime>
  <Words>801</Words>
  <Application>Microsoft Office PowerPoint</Application>
  <PresentationFormat>Custom</PresentationFormat>
  <Paragraphs>100</Paragraphs>
  <Slides>17</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Adobe Clean</vt:lpstr>
      <vt:lpstr>Adobe Clean Light</vt:lpstr>
      <vt:lpstr>Arial</vt:lpstr>
      <vt:lpstr>Calibri</vt:lpstr>
      <vt:lpstr>Helvetica Light</vt:lpstr>
      <vt:lpstr>Wingdings</vt:lpstr>
      <vt:lpstr>Adobe Master Widescreen 2014</vt:lpstr>
      <vt:lpstr>Adobe Master Widescreen 2015</vt:lpstr>
      <vt:lpstr>The Source Document is Supreme</vt:lpstr>
      <vt:lpstr>Session Description</vt:lpstr>
      <vt:lpstr>Source Document</vt:lpstr>
      <vt:lpstr>Creation</vt:lpstr>
      <vt:lpstr>Key Elements in Word</vt:lpstr>
      <vt:lpstr>Key Elements in Word</vt:lpstr>
      <vt:lpstr>Key Elements in Word</vt:lpstr>
      <vt:lpstr>Key Elements in Word</vt:lpstr>
      <vt:lpstr>Office Accessibility Checker</vt:lpstr>
      <vt:lpstr>Conversion</vt:lpstr>
      <vt:lpstr>Converting to a PDF from a Source Document</vt:lpstr>
      <vt:lpstr>PDF Conversion from Word – Adobe Process</vt:lpstr>
      <vt:lpstr>PDF Conversion from Word – Microsoft Office Process</vt:lpstr>
      <vt:lpstr>Resources</vt:lpstr>
      <vt:lpstr> Acrobat Pro DC Helpful Links and Resources</vt:lpstr>
      <vt:lpstr>Adobe Accessibility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Important Notes about the 16x9 Template</dc:title>
  <dc:creator>Adobe Systems, Inc.</dc:creator>
  <cp:lastModifiedBy>Rob Haverty</cp:lastModifiedBy>
  <cp:revision>572</cp:revision>
  <cp:lastPrinted>2018-03-16T16:23:46Z</cp:lastPrinted>
  <dcterms:created xsi:type="dcterms:W3CDTF">2009-08-20T18:55:32Z</dcterms:created>
  <dcterms:modified xsi:type="dcterms:W3CDTF">2019-07-24T04:42:19Z</dcterms:modified>
</cp:coreProperties>
</file>