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</p:sldIdLst>
  <p:sldSz cy="6858000" cx="12192000"/>
  <p:notesSz cx="6858000" cy="9144000"/>
  <p:embeddedFontLst>
    <p:embeddedFont>
      <p:font typeface="Palatino Linotype"/>
      <p:regular r:id="rId8"/>
      <p:bold r:id="rId9"/>
      <p:italic r:id="rId10"/>
      <p:boldItalic r:id="rId1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384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PalatinoLinotype-boldItalic.fntdata"/><Relationship Id="rId10" Type="http://schemas.openxmlformats.org/officeDocument/2006/relationships/font" Target="fonts/PalatinoLinotype-italic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PalatinoLinotype-bold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font" Target="fonts/PalatinoLinotype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799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Palatino Linotype"/>
              <a:buNone/>
              <a:defRPr b="0" i="0" sz="1200" u="none" cap="none" strike="noStrik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Palatino Linotype"/>
              <a:buNone/>
              <a:defRPr b="0" i="0" sz="1800" u="none" cap="none" strike="noStrik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Palatino Linotype"/>
              <a:buNone/>
              <a:defRPr b="0" i="0" sz="1800" u="none" cap="none" strike="noStrik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Palatino Linotype"/>
              <a:buNone/>
              <a:defRPr b="0" i="0" sz="1800" u="none" cap="none" strike="noStrik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Palatino Linotype"/>
              <a:buNone/>
              <a:defRPr b="0" i="0" sz="1800" u="none" cap="none" strike="noStrik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Palatino Linotype"/>
              <a:buNone/>
              <a:defRPr b="0" i="0" sz="1800" u="none" cap="none" strike="noStrik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Palatino Linotype"/>
              <a:buNone/>
              <a:defRPr b="0" i="0" sz="1800" u="none" cap="none" strike="noStrik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Palatino Linotype"/>
              <a:buNone/>
              <a:defRPr b="0" i="0" sz="1800" u="none" cap="none" strike="noStrik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Palatino Linotype"/>
              <a:buNone/>
              <a:defRPr b="0" i="0" sz="1800" u="none" cap="none" strike="noStrik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2" y="0"/>
            <a:ext cx="2971799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Palatino Linotype"/>
              <a:buNone/>
              <a:defRPr b="0" i="0" sz="1200" u="none" cap="none" strike="noStrik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Palatino Linotype"/>
              <a:buNone/>
              <a:defRPr b="0" i="0" sz="1800" u="none" cap="none" strike="noStrik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Palatino Linotype"/>
              <a:buNone/>
              <a:defRPr b="0" i="0" sz="1800" u="none" cap="none" strike="noStrik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Palatino Linotype"/>
              <a:buNone/>
              <a:defRPr b="0" i="0" sz="1800" u="none" cap="none" strike="noStrik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Palatino Linotype"/>
              <a:buNone/>
              <a:defRPr b="0" i="0" sz="1800" u="none" cap="none" strike="noStrik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Palatino Linotype"/>
              <a:buNone/>
              <a:defRPr b="0" i="0" sz="1800" u="none" cap="none" strike="noStrik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Palatino Linotype"/>
              <a:buNone/>
              <a:defRPr b="0" i="0" sz="1800" u="none" cap="none" strike="noStrik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Palatino Linotype"/>
              <a:buNone/>
              <a:defRPr b="0" i="0" sz="1800" u="none" cap="none" strike="noStrik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Palatino Linotype"/>
              <a:buNone/>
              <a:defRPr b="0" i="0" sz="1800" u="none" cap="none" strike="noStrik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399" cy="3086099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Palatino Linotype"/>
              <a:buNone/>
              <a:defRPr b="0" i="0" sz="1200" u="none" cap="none" strike="noStrik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Palatino Linotype"/>
              <a:buNone/>
              <a:defRPr b="0" i="0" sz="1200" u="none" cap="none" strike="noStrik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Palatino Linotype"/>
              <a:buNone/>
              <a:defRPr b="0" i="0" sz="1200" u="none" cap="none" strike="noStrik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Palatino Linotype"/>
              <a:buNone/>
              <a:defRPr b="0" i="0" sz="1200" u="none" cap="none" strike="noStrik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Palatino Linotype"/>
              <a:buNone/>
              <a:defRPr b="0" i="0" sz="1200" u="none" cap="none" strike="noStrik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Palatino Linotype"/>
              <a:buNone/>
              <a:defRPr b="0" i="0" sz="1200" u="none" cap="none" strike="noStrik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Palatino Linotype"/>
              <a:buNone/>
              <a:defRPr b="0" i="0" sz="1200" u="none" cap="none" strike="noStrik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Palatino Linotype"/>
              <a:buNone/>
              <a:defRPr b="0" i="0" sz="1200" u="none" cap="none" strike="noStrik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Palatino Linotype"/>
              <a:buNone/>
              <a:defRPr b="0" i="0" sz="1200" u="none" cap="none" strike="noStrik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Palatino Linotype"/>
              <a:buNone/>
              <a:defRPr b="0" i="0" sz="1200" u="none" cap="none" strike="noStrik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Palatino Linotype"/>
              <a:buNone/>
              <a:defRPr b="0" i="0" sz="1800" u="none" cap="none" strike="noStrik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Palatino Linotype"/>
              <a:buNone/>
              <a:defRPr b="0" i="0" sz="1800" u="none" cap="none" strike="noStrik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Palatino Linotype"/>
              <a:buNone/>
              <a:defRPr b="0" i="0" sz="1800" u="none" cap="none" strike="noStrik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Palatino Linotype"/>
              <a:buNone/>
              <a:defRPr b="0" i="0" sz="1800" u="none" cap="none" strike="noStrik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Palatino Linotype"/>
              <a:buNone/>
              <a:defRPr b="0" i="0" sz="1800" u="none" cap="none" strike="noStrik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Palatino Linotype"/>
              <a:buNone/>
              <a:defRPr b="0" i="0" sz="1800" u="none" cap="none" strike="noStrik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Palatino Linotype"/>
              <a:buNone/>
              <a:defRPr b="0" i="0" sz="1800" u="none" cap="none" strike="noStrik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Palatino Linotype"/>
              <a:buNone/>
              <a:defRPr b="0" i="0" sz="1800" u="none" cap="none" strike="noStrik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Palatino Linotype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Palatino Linotype"/>
              <a:ea typeface="Palatino Linotype"/>
              <a:cs typeface="Palatino Linotype"/>
              <a:sym typeface="Palatino Linotype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:notes"/>
          <p:cNvSpPr txBox="1"/>
          <p:nvPr>
            <p:ph idx="1" type="body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Palatino Linotype"/>
              <a:buNone/>
            </a:pPr>
            <a:r>
              <a:t/>
            </a:r>
            <a:endParaRPr/>
          </a:p>
        </p:txBody>
      </p:sp>
      <p:sp>
        <p:nvSpPr>
          <p:cNvPr id="88" name="Google Shape;88;p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2:notes"/>
          <p:cNvSpPr txBox="1"/>
          <p:nvPr>
            <p:ph idx="1" type="body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Palatino Linotype"/>
              <a:buNone/>
            </a:pPr>
            <a:r>
              <a:t/>
            </a:r>
            <a:endParaRPr/>
          </a:p>
        </p:txBody>
      </p:sp>
      <p:sp>
        <p:nvSpPr>
          <p:cNvPr id="93" name="Google Shape;93;p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" name="Google Shape;18;p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/>
        </p:txBody>
      </p:sp>
      <p:sp>
        <p:nvSpPr>
          <p:cNvPr id="19" name="Google Shape;19;p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/>
        </p:txBody>
      </p:sp>
      <p:sp>
        <p:nvSpPr>
          <p:cNvPr id="20" name="Google Shape;20;p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21" name="Google Shape;21;p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1173972" y="47448"/>
            <a:ext cx="964652" cy="96465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Vertical Text" type="vertTx">
  <p:cSld name="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1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/>
        </p:txBody>
      </p:sp>
      <p:sp>
        <p:nvSpPr>
          <p:cNvPr id="78" name="Google Shape;78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/>
        </p:txBody>
      </p:sp>
      <p:sp>
        <p:nvSpPr>
          <p:cNvPr id="79" name="Google Shape;79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Vertical Title and Text" type="vertTitleAndTx">
  <p:cSld name="VERTICAL_TITLE_AND_VERTICAL_TEXT"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2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12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3" name="Google Shape;83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/>
        </p:txBody>
      </p:sp>
      <p:sp>
        <p:nvSpPr>
          <p:cNvPr id="84" name="Google Shape;84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/>
        </p:txBody>
      </p:sp>
      <p:sp>
        <p:nvSpPr>
          <p:cNvPr id="85" name="Google Shape;85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3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" name="Google Shape;24;p3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25" name="Google Shape;25;p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/>
        </p:txBody>
      </p:sp>
      <p:sp>
        <p:nvSpPr>
          <p:cNvPr id="26" name="Google Shape;26;p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/>
        </p:txBody>
      </p:sp>
      <p:sp>
        <p:nvSpPr>
          <p:cNvPr id="27" name="Google Shape;27;p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Content" type="obj">
  <p:cSld name="OBJEC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4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4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1" name="Google Shape;31;p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/>
        </p:txBody>
      </p:sp>
      <p:sp>
        <p:nvSpPr>
          <p:cNvPr id="32" name="Google Shape;32;p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/>
        </p:txBody>
      </p:sp>
      <p:sp>
        <p:nvSpPr>
          <p:cNvPr id="33" name="Google Shape;33;p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5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" name="Google Shape;36;p5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7" name="Google Shape;37;p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/>
        </p:txBody>
      </p:sp>
      <p:sp>
        <p:nvSpPr>
          <p:cNvPr id="38" name="Google Shape;38;p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/>
        </p:txBody>
      </p:sp>
      <p:sp>
        <p:nvSpPr>
          <p:cNvPr id="39" name="Google Shape;39;p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wo Content" type="twoObj">
  <p:cSld name="TWO_OBJECTS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6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6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3" name="Google Shape;43;p6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4" name="Google Shape;44;p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/>
        </p:txBody>
      </p:sp>
      <p:sp>
        <p:nvSpPr>
          <p:cNvPr id="45" name="Google Shape;45;p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/>
        </p:txBody>
      </p:sp>
      <p:sp>
        <p:nvSpPr>
          <p:cNvPr id="46" name="Google Shape;46;p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mparison" type="twoTxTwoObj">
  <p:cSld name="TWO_OBJECTS_WITH_TEXT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7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7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50" name="Google Shape;50;p7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1" name="Google Shape;51;p7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52" name="Google Shape;52;p7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3" name="Google Shape;53;p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/>
        </p:txBody>
      </p:sp>
      <p:sp>
        <p:nvSpPr>
          <p:cNvPr id="54" name="Google Shape;54;p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/>
        </p:txBody>
      </p:sp>
      <p:sp>
        <p:nvSpPr>
          <p:cNvPr id="55" name="Google Shape;55;p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/>
        </p:txBody>
      </p:sp>
      <p:sp>
        <p:nvSpPr>
          <p:cNvPr id="58" name="Google Shape;58;p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/>
        </p:txBody>
      </p:sp>
      <p:sp>
        <p:nvSpPr>
          <p:cNvPr id="59" name="Google Shape;59;p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ntent with Caption" type="objTx">
  <p:cSld name="OBJECT_WITH_CAPTION_TEXT"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9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2" name="Google Shape;62;p9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63" name="Google Shape;63;p9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4" name="Google Shape;64;p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/>
        </p:txBody>
      </p:sp>
      <p:sp>
        <p:nvSpPr>
          <p:cNvPr id="65" name="Google Shape;65;p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/>
        </p:txBody>
      </p:sp>
      <p:sp>
        <p:nvSpPr>
          <p:cNvPr id="66" name="Google Shape;66;p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Picture with Caption" type="picTx">
  <p:cSld name="PICTURE_WITH_CAPTION_TEXT"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0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9" name="Google Shape;69;p10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0" name="Google Shape;70;p10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71" name="Google Shape;71;p1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/>
        </p:txBody>
      </p:sp>
      <p:sp>
        <p:nvSpPr>
          <p:cNvPr id="72" name="Google Shape;72;p1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/>
        </p:txBody>
      </p:sp>
      <p:sp>
        <p:nvSpPr>
          <p:cNvPr id="73" name="Google Shape;73;p1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theme" Target="../theme/theme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1" name="Google Shape;11;p1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3" name="Google Shape;13;p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4" name="Google Shape;14;p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15" name="Google Shape;15;p1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32274" y="21516"/>
            <a:ext cx="1904103" cy="1085339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3"/>
          <p:cNvSpPr txBox="1"/>
          <p:nvPr>
            <p:ph type="title"/>
          </p:nvPr>
        </p:nvSpPr>
        <p:spPr>
          <a:xfrm>
            <a:off x="609600" y="274637"/>
            <a:ext cx="10972799" cy="618450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50"/>
              <a:buFont typeface="Calibri"/>
              <a:buNone/>
            </a:pPr>
            <a:br>
              <a:rPr b="0" i="0" lang="en-US" sz="6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br>
              <a:rPr b="0" i="0" lang="en-US" sz="6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6600"/>
              <a:t>ECM Implementation</a:t>
            </a:r>
            <a:br>
              <a:rPr b="0" i="0" lang="en-US" sz="6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br>
              <a:rPr b="0" i="0" lang="en-US" sz="6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3200"/>
              <a:t>Ryan Yamaguchi</a:t>
            </a:r>
            <a:b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3200"/>
              <a:t>Associate Director of Admissions, UH Manoa</a:t>
            </a:r>
            <a:b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3200"/>
              <a:t>rtyamagu@hawaii.edu</a:t>
            </a:r>
            <a:endParaRPr b="0" i="0" sz="3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4"/>
          <p:cNvSpPr txBox="1"/>
          <p:nvPr>
            <p:ph type="title"/>
          </p:nvPr>
        </p:nvSpPr>
        <p:spPr>
          <a:xfrm>
            <a:off x="888700" y="39037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alibri"/>
              <a:buNone/>
            </a:pPr>
            <a:r>
              <a:rPr lang="en-US"/>
              <a:t>Agenda</a:t>
            </a:r>
            <a:endParaRPr b="0" i="0" sz="4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6" name="Google Shape;96;p14"/>
          <p:cNvSpPr txBox="1"/>
          <p:nvPr/>
        </p:nvSpPr>
        <p:spPr>
          <a:xfrm>
            <a:off x="765750" y="1792325"/>
            <a:ext cx="10888800" cy="46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latin typeface="Calibri"/>
                <a:ea typeface="Calibri"/>
                <a:cs typeface="Calibri"/>
                <a:sym typeface="Calibri"/>
              </a:rPr>
              <a:t>UH Campuses Involved</a:t>
            </a:r>
            <a:endParaRPr b="1" sz="18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latin typeface="Calibri"/>
                <a:ea typeface="Calibri"/>
                <a:cs typeface="Calibri"/>
                <a:sym typeface="Calibri"/>
              </a:rPr>
              <a:t>UH Manoa</a:t>
            </a:r>
            <a:endParaRPr sz="18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latin typeface="Calibri"/>
                <a:ea typeface="Calibri"/>
                <a:cs typeface="Calibri"/>
                <a:sym typeface="Calibri"/>
              </a:rPr>
              <a:t>UH West Oahu</a:t>
            </a:r>
            <a:endParaRPr sz="18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latin typeface="Calibri"/>
                <a:ea typeface="Calibri"/>
                <a:cs typeface="Calibri"/>
                <a:sym typeface="Calibri"/>
              </a:rPr>
              <a:t>Offices part of implementation</a:t>
            </a:r>
            <a:endParaRPr b="1" sz="18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latin typeface="Calibri"/>
                <a:ea typeface="Calibri"/>
                <a:cs typeface="Calibri"/>
                <a:sym typeface="Calibri"/>
              </a:rPr>
              <a:t>Admissions</a:t>
            </a:r>
            <a:endParaRPr sz="18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latin typeface="Calibri"/>
                <a:ea typeface="Calibri"/>
                <a:cs typeface="Calibri"/>
                <a:sym typeface="Calibri"/>
              </a:rPr>
              <a:t>Registrar</a:t>
            </a:r>
            <a:endParaRPr sz="18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latin typeface="Calibri"/>
                <a:ea typeface="Calibri"/>
                <a:cs typeface="Calibri"/>
                <a:sym typeface="Calibri"/>
              </a:rPr>
              <a:t>Financial Aid</a:t>
            </a:r>
            <a:endParaRPr sz="18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