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0"/>
    <p:restoredTop sz="84338"/>
  </p:normalViewPr>
  <p:slideViewPr>
    <p:cSldViewPr snapToGrid="0" snapToObjects="1">
      <p:cViewPr varScale="1">
        <p:scale>
          <a:sx n="98" d="100"/>
          <a:sy n="98" d="100"/>
        </p:scale>
        <p:origin x="5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5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1A1C7-4541-3240-96E9-E2643816FE7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0F011-49DB-684C-AE72-2CFBF434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7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0F011-49DB-684C-AE72-2CFBF434FF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1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0F011-49DB-684C-AE72-2CFBF434FF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6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0F011-49DB-684C-AE72-2CFBF434FF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9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0F011-49DB-684C-AE72-2CFBF434FF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2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8tnKJFRqWQ&amp;feature=youtu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awaii-apps.kuali.c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waii.edu/bwiki/x/WQQDK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h-kuali-build@lists.hawaii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8DC3-C825-C44D-BC5A-04A28A2F71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Arial Rounded MT Bold" panose="020F0704030504030204" pitchFamily="34" charset="77"/>
              </a:rPr>
              <a:t>Kuali</a:t>
            </a:r>
            <a:r>
              <a:rPr lang="en-US" dirty="0">
                <a:latin typeface="Arial Rounded MT Bold" panose="020F0704030504030204" pitchFamily="34" charset="77"/>
              </a:rPr>
              <a:t> build</a:t>
            </a:r>
            <a:br>
              <a:rPr lang="en-US" dirty="0">
                <a:latin typeface="Arial Rounded MT Bold" panose="020F0704030504030204" pitchFamily="34" charset="77"/>
              </a:rPr>
            </a:br>
            <a:r>
              <a:rPr lang="en-US" sz="2000" dirty="0">
                <a:latin typeface="Arial Rounded MT Bold" panose="020F0704030504030204" pitchFamily="34" charset="77"/>
              </a:rPr>
              <a:t>Cameron </a:t>
            </a:r>
            <a:r>
              <a:rPr lang="en-US" sz="2000" dirty="0" err="1">
                <a:latin typeface="Arial Rounded MT Bold" panose="020F0704030504030204" pitchFamily="34" charset="77"/>
              </a:rPr>
              <a:t>ahana</a:t>
            </a:r>
            <a:br>
              <a:rPr lang="en-US" sz="2000" dirty="0">
                <a:latin typeface="Arial Rounded MT Bold" panose="020F0704030504030204" pitchFamily="34" charset="77"/>
              </a:rPr>
            </a:br>
            <a:r>
              <a:rPr lang="en-US" sz="2000" dirty="0">
                <a:latin typeface="Arial Rounded MT Bold" panose="020F0704030504030204" pitchFamily="34" charset="77"/>
              </a:rPr>
              <a:t>IT SPECIALIST</a:t>
            </a:r>
            <a:br>
              <a:rPr lang="en-US" sz="2000" dirty="0">
                <a:latin typeface="Arial Rounded MT Bold" panose="020F0704030504030204" pitchFamily="34" charset="77"/>
              </a:rPr>
            </a:br>
            <a:r>
              <a:rPr lang="en-US" sz="2000" dirty="0">
                <a:latin typeface="Arial Rounded MT Bold" panose="020F0704030504030204" pitchFamily="34" charset="77"/>
              </a:rPr>
              <a:t>CAHANA@HAWAII.EDU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2CFAF-4D5B-B446-A504-DD44D1049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9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BEAA5F-8B98-B141-9F47-34BC391C0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079" y="1227221"/>
            <a:ext cx="8693350" cy="4319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BB4EFB-A62D-3448-995D-02B65045C1E5}"/>
              </a:ext>
            </a:extLst>
          </p:cNvPr>
          <p:cNvSpPr txBox="1"/>
          <p:nvPr/>
        </p:nvSpPr>
        <p:spPr>
          <a:xfrm>
            <a:off x="4496333" y="5727032"/>
            <a:ext cx="354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https://hawaii-apps.kuali.co/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0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38131-AE57-FE40-9368-1DB28115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42474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46F4A-2B7D-F449-8FAC-9542E3117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19726"/>
            <a:ext cx="10830008" cy="5197641"/>
          </a:xfrm>
        </p:spPr>
        <p:txBody>
          <a:bodyPr/>
          <a:lstStyle/>
          <a:p>
            <a:r>
              <a:rPr lang="en-US" dirty="0"/>
              <a:t>DIY</a:t>
            </a:r>
          </a:p>
          <a:p>
            <a:r>
              <a:rPr lang="en-US" dirty="0"/>
              <a:t>No coding</a:t>
            </a:r>
          </a:p>
          <a:p>
            <a:r>
              <a:rPr lang="en-US" dirty="0"/>
              <a:t>Electronic workflow</a:t>
            </a:r>
          </a:p>
        </p:txBody>
      </p:sp>
    </p:spTree>
    <p:extLst>
      <p:ext uri="{BB962C8B-B14F-4D97-AF65-F5344CB8AC3E}">
        <p14:creationId xmlns:p14="http://schemas.microsoft.com/office/powerpoint/2010/main" val="352131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E578-B336-4D42-B4CD-97D1E4E2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FE5DD-0744-4E45-9FDF-7457795C0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https://www.hawaii.edu/bwiki/display/KBP</a:t>
            </a:r>
            <a:endParaRPr lang="en-US" dirty="0"/>
          </a:p>
          <a:p>
            <a:r>
              <a:rPr lang="en-US" dirty="0">
                <a:hlinkClick r:id="rId4"/>
              </a:rPr>
              <a:t>uh-kuali-build@lists.hawaii.edu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85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2725</TotalTime>
  <Words>55</Words>
  <Application>Microsoft Macintosh PowerPoint</Application>
  <PresentationFormat>Widescreen</PresentationFormat>
  <Paragraphs>15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Century Gothic</vt:lpstr>
      <vt:lpstr>Mesh</vt:lpstr>
      <vt:lpstr>Kuali build Cameron ahana IT SPECIALIST CAHANA@HAWAII.EDU</vt:lpstr>
      <vt:lpstr>PowerPoint Presentation</vt:lpstr>
      <vt:lpstr>KEY points</vt:lpstr>
      <vt:lpstr>Questions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Kuali build</dc:title>
  <dc:creator>CAMERON K. AHANA</dc:creator>
  <cp:lastModifiedBy>CAMERON K. AHANA</cp:lastModifiedBy>
  <cp:revision>32</cp:revision>
  <cp:lastPrinted>2020-10-22T23:41:09Z</cp:lastPrinted>
  <dcterms:created xsi:type="dcterms:W3CDTF">2020-10-18T00:03:54Z</dcterms:created>
  <dcterms:modified xsi:type="dcterms:W3CDTF">2020-10-23T21:57:49Z</dcterms:modified>
</cp:coreProperties>
</file>