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6" r:id="rId4"/>
    <p:sldId id="267" r:id="rId5"/>
    <p:sldId id="257" r:id="rId6"/>
    <p:sldId id="268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5"/>
    <p:restoredTop sz="69355"/>
  </p:normalViewPr>
  <p:slideViewPr>
    <p:cSldViewPr snapToGrid="0" snapToObjects="1">
      <p:cViewPr varScale="1">
        <p:scale>
          <a:sx n="64" d="100"/>
          <a:sy n="64" d="100"/>
        </p:scale>
        <p:origin x="1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B7CD3-1F18-804A-9F7D-176BC3EEEB3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C4071-A7E1-2445-9BAA-E9106A37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6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6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7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77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76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9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61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4071-A7E1-2445-9BAA-E9106A375F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C709-7C15-3E45-81AF-D438D22BC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49F00-3A78-B74B-BBC0-CD7CFBDB9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242B-781E-C842-9E1B-45EE0D7E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87FEA-1FD8-EE47-9436-38402F4B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3B06-C305-A949-B40D-C90BE69D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069E-24E0-0E4A-8C3A-1F3FB994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61FB4-AC93-2A4F-8C71-DB84F302C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1003B-9BBB-CF47-A393-049E251B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378FE-91B5-454B-91A6-4143B08C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4AA90-87FB-0749-96FE-61F6EBBD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7F3A1-8C0A-294F-A475-3E2915D27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E92EA-F52D-174B-98AC-FE7EAB375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15A3F-EBB2-1441-AA58-17999FE00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F9484-1AF2-B841-AADA-D63560DC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E0CB-7EB3-B249-BB64-5BAF625A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1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43FF-E2D7-9B4C-AB00-85C30EE7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0525-CE61-BC41-A39D-F0D49DFA6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817B8-E6F9-BF43-82F5-3B5158264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1DC45-BAD5-9D43-8E5C-D085B706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6D721-69B8-3C4E-854D-51A4C3823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3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FC8C7-4180-A842-B9B5-C9264C22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BC142-1C68-EA4C-8DE2-4872421CE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029AB-F134-F849-9BD9-9E17D0C3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89C85-0939-C64A-A216-81C09146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507B-B403-A943-9124-9E746AB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7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2F06A-0905-2944-ADBC-F53AE0AA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E4CF-7662-0840-8C6F-EFDAA34C9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31AE7-48B3-6B40-B55E-3F871A30C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D06C8-312E-4146-8483-B346C202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94BC5-2C7E-2C4B-A459-B4918AB6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C03F3-9350-6D42-97B9-068DC346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5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411F-F9AF-7147-914B-87A2F938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AF77E-F6AB-CA44-88BC-58B81120F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D29A3-2F48-3447-B449-2D61E74E9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FAA67-937C-E94C-8409-6E5B74E0D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11D04-0E22-6D41-8910-7C493C3A0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A4E09-F209-024A-B854-514C04B3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B2162-6773-F741-8DD4-A6F3597C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60087-EF33-3F4B-B819-0B4E2737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FCCC-B553-564D-92DC-A08171E6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00773-C12F-6F40-9E35-7A804481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3EB07-DC7D-A641-972A-A87411B9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764F5-7255-4447-A329-12D5955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4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A8286-66E2-CB4E-8EC8-02FD1F0D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89C41-F920-3B48-8D3B-CD0E126D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2D928-CF4E-874F-B0E5-CC08496A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5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CE8C2-1DB0-0C49-BA37-61A35B85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AFEF-B0FD-AD4D-AF69-2CF7C913F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4F0FD-7B88-C848-AA80-5099B996C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45716-0F58-4B4B-A6DD-DBB33A51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3279B-EAD6-D845-AC94-ECDFC08A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E84A4-1EC5-7C49-A218-99157476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D08C-0B22-784B-B8E9-CE448143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9C7D7-E4D3-1C4C-8529-86E711AD5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5CE24-6E35-7B4C-ADB3-5166FA09C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1F1C6-94DA-914B-A0BA-56ED37DB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55C4E-439C-D449-AD1B-C27E1D52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CFD48-1074-D74E-95B1-02A34BC9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0C6AE9-E1DD-9547-A9C9-CD065106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0BD3E-80AD-6240-A83F-E58FD08E9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79EC2-8BA5-D040-A233-57E9B83AF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1A54E-A510-0742-AE8B-44CFEF931A4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6928-A00E-0B4C-9E01-CBEBB2ACC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F0B7-D2F0-EE4D-ABD8-4C5C39EE7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C9860-0146-7A46-A5A2-020CD4F08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34">
            <a:extLst>
              <a:ext uri="{FF2B5EF4-FFF2-40B4-BE49-F238E27FC236}">
                <a16:creationId xmlns:a16="http://schemas.microsoft.com/office/drawing/2014/main" id="{EF1D761E-38C3-784D-B1E8-F1678E854F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6CF86-804E-E143-9DE3-0A4663E50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21" b="38918"/>
          <a:stretch/>
        </p:blipFill>
        <p:spPr>
          <a:xfrm>
            <a:off x="0" y="2728210"/>
            <a:ext cx="6145019" cy="1746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07181-6F57-EE48-BC08-05322659A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65956"/>
          <a:stretch/>
        </p:blipFill>
        <p:spPr>
          <a:xfrm>
            <a:off x="2999703" y="0"/>
            <a:ext cx="6192594" cy="2728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1F1D5-C584-474D-BC58-11E8BF16F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526" b="13247"/>
          <a:stretch/>
        </p:blipFill>
        <p:spPr>
          <a:xfrm>
            <a:off x="5576340" y="3455118"/>
            <a:ext cx="6712253" cy="2364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E3EA0-99C1-764B-8DD7-44000E7A2D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0000"/>
          </a:blip>
          <a:srcRect l="30027" r="9476"/>
          <a:stretch/>
        </p:blipFill>
        <p:spPr>
          <a:xfrm>
            <a:off x="-1" y="0"/>
            <a:ext cx="12192001" cy="59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34">
            <a:extLst>
              <a:ext uri="{FF2B5EF4-FFF2-40B4-BE49-F238E27FC236}">
                <a16:creationId xmlns:a16="http://schemas.microsoft.com/office/drawing/2014/main" id="{A90A51CF-10B7-4043-B3DD-15D649DF78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18D54-A088-0A4B-BCA5-D4122B8A733B}"/>
              </a:ext>
            </a:extLst>
          </p:cNvPr>
          <p:cNvSpPr txBox="1"/>
          <p:nvPr/>
        </p:nvSpPr>
        <p:spPr>
          <a:xfrm>
            <a:off x="3161030" y="812801"/>
            <a:ext cx="586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ITS Updates – ITACW 2020</a:t>
            </a:r>
          </a:p>
        </p:txBody>
      </p:sp>
    </p:spTree>
    <p:extLst>
      <p:ext uri="{BB962C8B-B14F-4D97-AF65-F5344CB8AC3E}">
        <p14:creationId xmlns:p14="http://schemas.microsoft.com/office/powerpoint/2010/main" val="14678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34">
            <a:extLst>
              <a:ext uri="{FF2B5EF4-FFF2-40B4-BE49-F238E27FC236}">
                <a16:creationId xmlns:a16="http://schemas.microsoft.com/office/drawing/2014/main" id="{A90A51CF-10B7-4043-B3DD-15D649DF78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18D54-A088-0A4B-BCA5-D4122B8A733B}"/>
              </a:ext>
            </a:extLst>
          </p:cNvPr>
          <p:cNvSpPr txBox="1"/>
          <p:nvPr/>
        </p:nvSpPr>
        <p:spPr>
          <a:xfrm>
            <a:off x="3161030" y="812801"/>
            <a:ext cx="586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ITS Updates – ITACW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856C1-13A9-B644-B71C-C8568A528D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099733" y="429498"/>
            <a:ext cx="8517467" cy="552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0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5856C1-13A9-B644-B71C-C8568A528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099733" y="429498"/>
            <a:ext cx="8517467" cy="5529514"/>
          </a:xfrm>
          <a:prstGeom prst="rect">
            <a:avLst/>
          </a:prstGeom>
        </p:spPr>
      </p:pic>
      <p:pic>
        <p:nvPicPr>
          <p:cNvPr id="10" name="Shape 134">
            <a:extLst>
              <a:ext uri="{FF2B5EF4-FFF2-40B4-BE49-F238E27FC236}">
                <a16:creationId xmlns:a16="http://schemas.microsoft.com/office/drawing/2014/main" id="{A90A51CF-10B7-4043-B3DD-15D649DF78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18D54-A088-0A4B-BCA5-D4122B8A733B}"/>
              </a:ext>
            </a:extLst>
          </p:cNvPr>
          <p:cNvSpPr txBox="1"/>
          <p:nvPr/>
        </p:nvSpPr>
        <p:spPr>
          <a:xfrm>
            <a:off x="3161030" y="812801"/>
            <a:ext cx="586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ITS Updates – ITACW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C58C2-2284-D544-B05F-71FEBEF2EDED}"/>
              </a:ext>
            </a:extLst>
          </p:cNvPr>
          <p:cNvSpPr txBox="1"/>
          <p:nvPr/>
        </p:nvSpPr>
        <p:spPr>
          <a:xfrm>
            <a:off x="2072462" y="1916983"/>
            <a:ext cx="80470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Spring 2020 – the PIVOT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Zoom-</a:t>
            </a:r>
            <a:r>
              <a:rPr lang="en-US" sz="3200" dirty="0" err="1"/>
              <a:t>ing</a:t>
            </a:r>
            <a:r>
              <a:rPr lang="en-US" sz="3200" dirty="0"/>
              <a:t> into AY2020-21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CARES Funding – Cost Relief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NSF Funding – HPC, Global Networks, </a:t>
            </a:r>
            <a:r>
              <a:rPr lang="en-US" sz="3200" dirty="0" err="1"/>
              <a:t>EPSCoR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What’s Next …</a:t>
            </a:r>
          </a:p>
        </p:txBody>
      </p:sp>
    </p:spTree>
    <p:extLst>
      <p:ext uri="{BB962C8B-B14F-4D97-AF65-F5344CB8AC3E}">
        <p14:creationId xmlns:p14="http://schemas.microsoft.com/office/powerpoint/2010/main" val="244840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34">
            <a:extLst>
              <a:ext uri="{FF2B5EF4-FFF2-40B4-BE49-F238E27FC236}">
                <a16:creationId xmlns:a16="http://schemas.microsoft.com/office/drawing/2014/main" id="{A90A51CF-10B7-4043-B3DD-15D649DF78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A3ABC-5393-9440-8C6C-3DD36DF07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7"/>
          <a:stretch/>
        </p:blipFill>
        <p:spPr>
          <a:xfrm>
            <a:off x="-1" y="0"/>
            <a:ext cx="12191999" cy="5959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A20410-0EC5-9A43-819C-520487309F7A}"/>
              </a:ext>
            </a:extLst>
          </p:cNvPr>
          <p:cNvSpPr txBox="1"/>
          <p:nvPr/>
        </p:nvSpPr>
        <p:spPr>
          <a:xfrm>
            <a:off x="4838762" y="2271620"/>
            <a:ext cx="251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6747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34">
            <a:extLst>
              <a:ext uri="{FF2B5EF4-FFF2-40B4-BE49-F238E27FC236}">
                <a16:creationId xmlns:a16="http://schemas.microsoft.com/office/drawing/2014/main" id="{A90A51CF-10B7-4043-B3DD-15D649DF78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A20410-0EC5-9A43-819C-520487309F7A}"/>
              </a:ext>
            </a:extLst>
          </p:cNvPr>
          <p:cNvSpPr txBox="1"/>
          <p:nvPr/>
        </p:nvSpPr>
        <p:spPr>
          <a:xfrm>
            <a:off x="4838764" y="2271620"/>
            <a:ext cx="251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7149E-792F-8F47-B5A2-BE3A5DA2DDC1}"/>
              </a:ext>
            </a:extLst>
          </p:cNvPr>
          <p:cNvSpPr txBox="1"/>
          <p:nvPr/>
        </p:nvSpPr>
        <p:spPr>
          <a:xfrm>
            <a:off x="3788604" y="3429000"/>
            <a:ext cx="4614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Remember to Use the Q&amp;A Feature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158D6-0B96-6A46-9546-6EAD9340ED27}"/>
              </a:ext>
            </a:extLst>
          </p:cNvPr>
          <p:cNvSpPr txBox="1"/>
          <p:nvPr/>
        </p:nvSpPr>
        <p:spPr>
          <a:xfrm>
            <a:off x="4093206" y="4601673"/>
            <a:ext cx="4005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Remember to VOTE!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F6C48-559A-9B4B-B25D-A6B33E42EDA7}"/>
              </a:ext>
            </a:extLst>
          </p:cNvPr>
          <p:cNvSpPr txBox="1"/>
          <p:nvPr/>
        </p:nvSpPr>
        <p:spPr>
          <a:xfrm>
            <a:off x="4093206" y="914281"/>
            <a:ext cx="4005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Remember to VOTE!</a:t>
            </a:r>
          </a:p>
        </p:txBody>
      </p:sp>
    </p:spTree>
    <p:extLst>
      <p:ext uri="{BB962C8B-B14F-4D97-AF65-F5344CB8AC3E}">
        <p14:creationId xmlns:p14="http://schemas.microsoft.com/office/powerpoint/2010/main" val="72756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34">
            <a:extLst>
              <a:ext uri="{FF2B5EF4-FFF2-40B4-BE49-F238E27FC236}">
                <a16:creationId xmlns:a16="http://schemas.microsoft.com/office/drawing/2014/main" id="{EF1D761E-38C3-784D-B1E8-F1678E854F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6CF86-804E-E143-9DE3-0A4663E50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21" b="38918"/>
          <a:stretch/>
        </p:blipFill>
        <p:spPr>
          <a:xfrm>
            <a:off x="0" y="2728210"/>
            <a:ext cx="6145019" cy="1746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07181-6F57-EE48-BC08-05322659A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65956"/>
          <a:stretch/>
        </p:blipFill>
        <p:spPr>
          <a:xfrm>
            <a:off x="2999703" y="0"/>
            <a:ext cx="6192594" cy="2728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1F1D5-C584-474D-BC58-11E8BF16F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526" b="13247"/>
          <a:stretch/>
        </p:blipFill>
        <p:spPr>
          <a:xfrm>
            <a:off x="5576340" y="3455118"/>
            <a:ext cx="6712253" cy="2364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E3EA0-99C1-764B-8DD7-44000E7A2D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0000"/>
          </a:blip>
          <a:srcRect l="30027" r="9476"/>
          <a:stretch/>
        </p:blipFill>
        <p:spPr>
          <a:xfrm>
            <a:off x="-1" y="0"/>
            <a:ext cx="12192001" cy="5997959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E59D0C7E-F11C-7E40-BD86-861357890C9F}"/>
              </a:ext>
            </a:extLst>
          </p:cNvPr>
          <p:cNvSpPr/>
          <p:nvPr/>
        </p:nvSpPr>
        <p:spPr>
          <a:xfrm rot="5799652">
            <a:off x="3152120" y="3704096"/>
            <a:ext cx="321733" cy="15409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01B3FD0-61C8-6049-8681-C3CCAE7BF6E2}"/>
              </a:ext>
            </a:extLst>
          </p:cNvPr>
          <p:cNvSpPr/>
          <p:nvPr/>
        </p:nvSpPr>
        <p:spPr>
          <a:xfrm rot="1878871">
            <a:off x="9766927" y="2067002"/>
            <a:ext cx="321733" cy="15409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6FBCF-FB74-6E42-8DBC-31AB6C355374}"/>
              </a:ext>
            </a:extLst>
          </p:cNvPr>
          <p:cNvSpPr txBox="1"/>
          <p:nvPr/>
        </p:nvSpPr>
        <p:spPr>
          <a:xfrm>
            <a:off x="8746435" y="1633964"/>
            <a:ext cx="278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Up Next @ 10:20am</a:t>
            </a:r>
          </a:p>
        </p:txBody>
      </p:sp>
    </p:spTree>
    <p:extLst>
      <p:ext uri="{BB962C8B-B14F-4D97-AF65-F5344CB8AC3E}">
        <p14:creationId xmlns:p14="http://schemas.microsoft.com/office/powerpoint/2010/main" val="158046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34">
            <a:extLst>
              <a:ext uri="{FF2B5EF4-FFF2-40B4-BE49-F238E27FC236}">
                <a16:creationId xmlns:a16="http://schemas.microsoft.com/office/drawing/2014/main" id="{EF1D761E-38C3-784D-B1E8-F1678E854F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6CF86-804E-E143-9DE3-0A4663E50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21" b="38918"/>
          <a:stretch/>
        </p:blipFill>
        <p:spPr>
          <a:xfrm>
            <a:off x="0" y="2728210"/>
            <a:ext cx="6145019" cy="1746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07181-6F57-EE48-BC08-05322659A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65956"/>
          <a:stretch/>
        </p:blipFill>
        <p:spPr>
          <a:xfrm>
            <a:off x="2999703" y="0"/>
            <a:ext cx="6192594" cy="2728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1F1D5-C584-474D-BC58-11E8BF16F6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526" b="13247"/>
          <a:stretch/>
        </p:blipFill>
        <p:spPr>
          <a:xfrm>
            <a:off x="5576340" y="3455118"/>
            <a:ext cx="6712253" cy="2364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E3EA0-99C1-764B-8DD7-44000E7A2D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0000"/>
          </a:blip>
          <a:srcRect l="30027" r="9476"/>
          <a:stretch/>
        </p:blipFill>
        <p:spPr>
          <a:xfrm>
            <a:off x="-1" y="0"/>
            <a:ext cx="12192001" cy="5997959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E59D0C7E-F11C-7E40-BD86-861357890C9F}"/>
              </a:ext>
            </a:extLst>
          </p:cNvPr>
          <p:cNvSpPr/>
          <p:nvPr/>
        </p:nvSpPr>
        <p:spPr>
          <a:xfrm rot="16200000">
            <a:off x="4901407" y="4003888"/>
            <a:ext cx="321733" cy="15409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01B3FD0-61C8-6049-8681-C3CCAE7BF6E2}"/>
              </a:ext>
            </a:extLst>
          </p:cNvPr>
          <p:cNvSpPr/>
          <p:nvPr/>
        </p:nvSpPr>
        <p:spPr>
          <a:xfrm rot="1878871">
            <a:off x="10501552" y="3630497"/>
            <a:ext cx="321733" cy="15409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6FBCF-FB74-6E42-8DBC-31AB6C355374}"/>
              </a:ext>
            </a:extLst>
          </p:cNvPr>
          <p:cNvSpPr txBox="1"/>
          <p:nvPr/>
        </p:nvSpPr>
        <p:spPr>
          <a:xfrm>
            <a:off x="8825948" y="3172049"/>
            <a:ext cx="339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Up Next @ 11:21am-ISH</a:t>
            </a:r>
          </a:p>
        </p:txBody>
      </p:sp>
    </p:spTree>
    <p:extLst>
      <p:ext uri="{BB962C8B-B14F-4D97-AF65-F5344CB8AC3E}">
        <p14:creationId xmlns:p14="http://schemas.microsoft.com/office/powerpoint/2010/main" val="173898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34">
            <a:extLst>
              <a:ext uri="{FF2B5EF4-FFF2-40B4-BE49-F238E27FC236}">
                <a16:creationId xmlns:a16="http://schemas.microsoft.com/office/drawing/2014/main" id="{A90A51CF-10B7-4043-B3DD-15D649DF78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59012"/>
            <a:ext cx="12192000" cy="9116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A20410-0EC5-9A43-819C-520487309F7A}"/>
              </a:ext>
            </a:extLst>
          </p:cNvPr>
          <p:cNvSpPr txBox="1"/>
          <p:nvPr/>
        </p:nvSpPr>
        <p:spPr>
          <a:xfrm>
            <a:off x="2999445" y="1774654"/>
            <a:ext cx="6193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THANK YOU FOR ATTENDING</a:t>
            </a:r>
          </a:p>
          <a:p>
            <a:pPr algn="ctr"/>
            <a:r>
              <a:rPr lang="en-US" sz="4000" dirty="0"/>
              <a:t>ITACW 2020!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158D6-0B96-6A46-9546-6EAD9340ED27}"/>
              </a:ext>
            </a:extLst>
          </p:cNvPr>
          <p:cNvSpPr txBox="1"/>
          <p:nvPr/>
        </p:nvSpPr>
        <p:spPr>
          <a:xfrm>
            <a:off x="4093206" y="4683237"/>
            <a:ext cx="4005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Remember to VOTE!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F6C48-559A-9B4B-B25D-A6B33E42EDA7}"/>
              </a:ext>
            </a:extLst>
          </p:cNvPr>
          <p:cNvSpPr txBox="1"/>
          <p:nvPr/>
        </p:nvSpPr>
        <p:spPr>
          <a:xfrm>
            <a:off x="4093206" y="914281"/>
            <a:ext cx="4005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Remember to VOTE!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70D41-B8EC-9941-A84E-88D908193B1D}"/>
              </a:ext>
            </a:extLst>
          </p:cNvPr>
          <p:cNvSpPr txBox="1"/>
          <p:nvPr/>
        </p:nvSpPr>
        <p:spPr>
          <a:xfrm>
            <a:off x="2982421" y="3352056"/>
            <a:ext cx="6227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Comments and Feedback</a:t>
            </a:r>
          </a:p>
          <a:p>
            <a:pPr algn="ctr"/>
            <a:r>
              <a:rPr lang="en-US" sz="3200" dirty="0"/>
              <a:t>to </a:t>
            </a:r>
            <a:r>
              <a:rPr lang="en-US" sz="3200" dirty="0" err="1"/>
              <a:t>allcampus.workshop@hawaii.edu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7833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103</Words>
  <Application>Microsoft Macintosh PowerPoint</Application>
  <PresentationFormat>Widescreen</PresentationFormat>
  <Paragraphs>30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</cp:revision>
  <dcterms:created xsi:type="dcterms:W3CDTF">2020-08-12T04:19:31Z</dcterms:created>
  <dcterms:modified xsi:type="dcterms:W3CDTF">2020-10-23T22:04:13Z</dcterms:modified>
</cp:coreProperties>
</file>