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2" r:id="rId1"/>
  </p:sldMasterIdLst>
  <p:notesMasterIdLst>
    <p:notesMasterId r:id="rId94"/>
  </p:notesMasterIdLst>
  <p:handoutMasterIdLst>
    <p:handoutMasterId r:id="rId95"/>
  </p:handoutMasterIdLst>
  <p:sldIdLst>
    <p:sldId id="256" r:id="rId2"/>
    <p:sldId id="300" r:id="rId3"/>
    <p:sldId id="304" r:id="rId4"/>
    <p:sldId id="303" r:id="rId5"/>
    <p:sldId id="312" r:id="rId6"/>
    <p:sldId id="302" r:id="rId7"/>
    <p:sldId id="301" r:id="rId8"/>
    <p:sldId id="317" r:id="rId9"/>
    <p:sldId id="305" r:id="rId10"/>
    <p:sldId id="306" r:id="rId11"/>
    <p:sldId id="308" r:id="rId12"/>
    <p:sldId id="307" r:id="rId13"/>
    <p:sldId id="310" r:id="rId14"/>
    <p:sldId id="313" r:id="rId15"/>
    <p:sldId id="314" r:id="rId16"/>
    <p:sldId id="318" r:id="rId17"/>
    <p:sldId id="319" r:id="rId18"/>
    <p:sldId id="309" r:id="rId19"/>
    <p:sldId id="320" r:id="rId20"/>
    <p:sldId id="315" r:id="rId21"/>
    <p:sldId id="316" r:id="rId22"/>
    <p:sldId id="321" r:id="rId23"/>
    <p:sldId id="324" r:id="rId24"/>
    <p:sldId id="327" r:id="rId25"/>
    <p:sldId id="330" r:id="rId26"/>
    <p:sldId id="331" r:id="rId27"/>
    <p:sldId id="332" r:id="rId28"/>
    <p:sldId id="328" r:id="rId29"/>
    <p:sldId id="329" r:id="rId30"/>
    <p:sldId id="325" r:id="rId31"/>
    <p:sldId id="326" r:id="rId32"/>
    <p:sldId id="322" r:id="rId33"/>
    <p:sldId id="323" r:id="rId34"/>
    <p:sldId id="311" r:id="rId35"/>
    <p:sldId id="333" r:id="rId36"/>
    <p:sldId id="336" r:id="rId37"/>
    <p:sldId id="339" r:id="rId38"/>
    <p:sldId id="342" r:id="rId39"/>
    <p:sldId id="345" r:id="rId40"/>
    <p:sldId id="346" r:id="rId41"/>
    <p:sldId id="348" r:id="rId42"/>
    <p:sldId id="349" r:id="rId43"/>
    <p:sldId id="350" r:id="rId44"/>
    <p:sldId id="347" r:id="rId45"/>
    <p:sldId id="343" r:id="rId46"/>
    <p:sldId id="344" r:id="rId47"/>
    <p:sldId id="340" r:id="rId48"/>
    <p:sldId id="341" r:id="rId49"/>
    <p:sldId id="337" r:id="rId50"/>
    <p:sldId id="338" r:id="rId51"/>
    <p:sldId id="334" r:id="rId52"/>
    <p:sldId id="335" r:id="rId53"/>
    <p:sldId id="351" r:id="rId54"/>
    <p:sldId id="352" r:id="rId55"/>
    <p:sldId id="353" r:id="rId56"/>
    <p:sldId id="356" r:id="rId57"/>
    <p:sldId id="359" r:id="rId58"/>
    <p:sldId id="362" r:id="rId59"/>
    <p:sldId id="365" r:id="rId60"/>
    <p:sldId id="366" r:id="rId61"/>
    <p:sldId id="367" r:id="rId62"/>
    <p:sldId id="363" r:id="rId63"/>
    <p:sldId id="364" r:id="rId64"/>
    <p:sldId id="360" r:id="rId65"/>
    <p:sldId id="361" r:id="rId66"/>
    <p:sldId id="357" r:id="rId67"/>
    <p:sldId id="358" r:id="rId68"/>
    <p:sldId id="354" r:id="rId69"/>
    <p:sldId id="368" r:id="rId70"/>
    <p:sldId id="371" r:id="rId71"/>
    <p:sldId id="374" r:id="rId72"/>
    <p:sldId id="377" r:id="rId73"/>
    <p:sldId id="378" r:id="rId74"/>
    <p:sldId id="379" r:id="rId75"/>
    <p:sldId id="375" r:id="rId76"/>
    <p:sldId id="376" r:id="rId77"/>
    <p:sldId id="372" r:id="rId78"/>
    <p:sldId id="373" r:id="rId79"/>
    <p:sldId id="369" r:id="rId80"/>
    <p:sldId id="370" r:id="rId81"/>
    <p:sldId id="380" r:id="rId82"/>
    <p:sldId id="383" r:id="rId83"/>
    <p:sldId id="386" r:id="rId84"/>
    <p:sldId id="387" r:id="rId85"/>
    <p:sldId id="388" r:id="rId86"/>
    <p:sldId id="384" r:id="rId87"/>
    <p:sldId id="385" r:id="rId88"/>
    <p:sldId id="381" r:id="rId89"/>
    <p:sldId id="382" r:id="rId90"/>
    <p:sldId id="355" r:id="rId91"/>
    <p:sldId id="289" r:id="rId92"/>
    <p:sldId id="259" r:id="rId9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9FB"/>
    <a:srgbClr val="E38C1B"/>
    <a:srgbClr val="E1A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82000" autoAdjust="0"/>
  </p:normalViewPr>
  <p:slideViewPr>
    <p:cSldViewPr snapToGrid="0" snapToObjects="1">
      <p:cViewPr varScale="1">
        <p:scale>
          <a:sx n="106" d="100"/>
          <a:sy n="106" d="100"/>
        </p:scale>
        <p:origin x="1928" y="1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0C7B4-5083-0740-90D9-72925605136E}" type="datetimeFigureOut">
              <a:rPr lang="en-US" smtClean="0"/>
              <a:t>1/30/23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56AE6-6A67-9942-8C39-F7CC75EE9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722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404047C-6E8D-5641-9C44-B7ADE69DD4E8}" type="datetimeFigureOut">
              <a:rPr lang="en-US"/>
              <a:pPr>
                <a:defRPr/>
              </a:pPr>
              <a:t>1/30/23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084E2F3-5934-E24A-8056-F887D1B10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11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4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86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5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3181003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30535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21222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0F437-D0F7-1D49-A244-DE0CF5E6D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39FA5-C179-8440-B788-2E8C3776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3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399A0-541F-F64B-B76A-DDC8C93E5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8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2410692"/>
            <a:ext cx="8229600" cy="3359212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7AAD-0D54-6649-83C7-D86BDDB5E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21222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C34866-E71F-E145-9E53-84CD6739B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9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828675"/>
            <a:ext cx="8372475" cy="13266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61507"/>
            <a:ext cx="4038600" cy="3864656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2261506"/>
            <a:ext cx="4041648" cy="3864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049C-E861-D444-951A-66CFEA951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7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562" y="2082339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9486" y="2082339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05562" y="2709632"/>
            <a:ext cx="4041648" cy="3416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19613" y="2710076"/>
            <a:ext cx="4041648" cy="34159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929B7-36BE-BE41-9969-B91451E7C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3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F2BC7-9A47-DB4C-A8C9-46A676487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8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566DA-CE0E-B14F-A0A8-731F4C4D4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3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491F3-E4AB-EE4B-AF28-F459AAC7DE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49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DA56F-F636-C44A-B3B8-2B967C61D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8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4">
            <a:duotone>
              <a:prstClr val="black"/>
              <a:srgbClr val="0939FB">
                <a:tint val="45000"/>
                <a:satMod val="400000"/>
              </a:srgbClr>
            </a:duotone>
            <a:lum bright="100000" contrast="-40000"/>
          </a:blip>
          <a:srcRect r="12983" b="16164"/>
          <a:stretch/>
        </p:blipFill>
        <p:spPr>
          <a:xfrm>
            <a:off x="6989500" y="4542518"/>
            <a:ext cx="2154500" cy="205797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531813"/>
            <a:ext cx="8229600" cy="1454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ITS PowerPoint Template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14325" y="2014538"/>
            <a:ext cx="82296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8850" y="6397625"/>
            <a:ext cx="2085975" cy="365125"/>
          </a:xfrm>
          <a:prstGeom prst="rect">
            <a:avLst/>
          </a:prstGeom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595959"/>
                </a:solidFill>
                <a:latin typeface="Century Gothic" charset="0"/>
              </a:defRPr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1325" y="6419850"/>
            <a:ext cx="2847975" cy="3016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97375" y="640080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595959"/>
                </a:solidFill>
                <a:latin typeface="Century Gothic" charset="0"/>
              </a:defRPr>
            </a:lvl1pPr>
          </a:lstStyle>
          <a:p>
            <a:pPr>
              <a:defRPr/>
            </a:pPr>
            <a:fld id="{DCEA556D-6D61-6B49-AC07-309C6BF83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1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065838"/>
            <a:ext cx="160496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5"/>
          <a:stretch>
            <a:fillRect/>
          </a:stretch>
        </p:blipFill>
        <p:spPr bwMode="auto">
          <a:xfrm>
            <a:off x="0" y="5926138"/>
            <a:ext cx="91440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5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9688"/>
            <a:ext cx="4175125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6266046" y="6292443"/>
            <a:ext cx="277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>
                <a:solidFill>
                  <a:schemeClr val="bg1"/>
                </a:solidFill>
                <a:latin typeface="Arial"/>
                <a:cs typeface="Arial"/>
              </a:rPr>
              <a:t>ITACW Memes</a:t>
            </a:r>
          </a:p>
          <a:p>
            <a:pPr algn="r"/>
            <a:r>
              <a:rPr lang="en-US" sz="1400" baseline="0" dirty="0">
                <a:solidFill>
                  <a:srgbClr val="FFFFFF"/>
                </a:solidFill>
                <a:latin typeface="Arial"/>
                <a:cs typeface="Arial"/>
              </a:rPr>
              <a:t>January 31, 2023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9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hf sldNum="0" hdr="0" ftr="0" dt="0"/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16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16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782051"/>
            <a:ext cx="9143999" cy="353728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  <a:t>IT All-Campus Workshop</a:t>
            </a:r>
            <a:br>
              <a:rPr lang="en-US" sz="60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</a:br>
            <a:br>
              <a:rPr lang="en-US" sz="60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</a:br>
            <a:r>
              <a:rPr lang="en-US" sz="60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  <a:t>Memes for Geeks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A73B7-76CA-1E2D-73B8-F07C61B6C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63" y="0"/>
            <a:ext cx="8205537" cy="590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7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C09E8-19A0-D162-04F3-E8192FAD3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47" y="0"/>
            <a:ext cx="6136105" cy="61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2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840EA-0CFD-8A81-807A-5A3407D61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21" y="-1"/>
            <a:ext cx="7916779" cy="60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7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2825D-15A7-86AC-3875-4657FB9D5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" y="-1"/>
            <a:ext cx="9132052" cy="56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3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3F0A7-3D57-5A2A-D143-ADE4884D3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758" y="0"/>
            <a:ext cx="6756484" cy="60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8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175D7-54D6-2B84-159B-A0C30D734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835" y="0"/>
            <a:ext cx="4352330" cy="612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3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99388-13C2-1382-D838-B50B3BD71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48" y="-1"/>
            <a:ext cx="9161748" cy="516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8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A5D43-22B8-E041-6D39-185CF3188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8" y="0"/>
            <a:ext cx="9121082" cy="47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4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FC932-CD1A-8D61-6837-AA683DC96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383" y="0"/>
            <a:ext cx="6235233" cy="612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4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D5AE4-A6A0-43A3-83E7-F7396464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85" y="0"/>
            <a:ext cx="6749716" cy="599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1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D38C4-03C3-B721-80E7-CBAA99113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68" y="0"/>
            <a:ext cx="7784432" cy="610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2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A97BE-0475-AD2C-C51F-A17A908E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630" y="0"/>
            <a:ext cx="4040739" cy="61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DAA3F-FC21-661C-72E1-07440F2CC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6" y="0"/>
            <a:ext cx="9118354" cy="531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7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5A3C8-BA97-2E12-E99E-A5D1A3441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071" y="0"/>
            <a:ext cx="4301857" cy="60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437CB-FC6A-AD34-C98F-BE8D0ED01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742" y="0"/>
            <a:ext cx="6768516" cy="607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8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740B1-479B-63A1-95C5-4E4EDCA77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8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B99B9-85EF-2721-34AD-72DFFCB9B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838" y="0"/>
            <a:ext cx="5820323" cy="60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2AB90-0AC9-C88B-87DC-6673A7256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6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2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A9FCC-BA74-CE88-A06F-9C2D1AF97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52" y="0"/>
            <a:ext cx="6348495" cy="605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0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FEACE-9BBE-813F-317D-45580878E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114" y="0"/>
            <a:ext cx="5007771" cy="601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6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7B22B-C16C-831A-A937-536BBC826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92" y="0"/>
            <a:ext cx="5287416" cy="606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3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15900-DD1A-89FB-B308-98D436EA5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970" y="0"/>
            <a:ext cx="4486060" cy="62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6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0691D-78D6-AFF4-4387-2DBFA303D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462" y="0"/>
            <a:ext cx="6175075" cy="606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8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1ED13-CFA7-6601-ADFA-04A521476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2" y="0"/>
            <a:ext cx="9145603" cy="50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5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26D03-8892-4848-7EC2-A7D229F3E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371" y="0"/>
            <a:ext cx="5227258" cy="599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6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CA1C2-6FD9-8697-1B90-7A51F14A9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406" y="0"/>
            <a:ext cx="4641188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4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84059-8F06-330C-F1D6-1697738E2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96" y="-24063"/>
            <a:ext cx="7412304" cy="602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5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9EE42-AB43-20B8-EED7-1774AD10B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" y="0"/>
            <a:ext cx="9135427" cy="49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0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A56DC-F37F-D41F-F95D-949C6719B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68" y="0"/>
            <a:ext cx="8241632" cy="602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5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BF332-5A7F-82BB-ABF7-80F7A5F09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238" y="0"/>
            <a:ext cx="6669523" cy="599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0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528C3-3199-80ED-2798-E88BFFE5E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6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827F7-49CF-ACFF-167D-CE0F231BB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" y="0"/>
            <a:ext cx="76073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D9543-221D-9C0A-5EC5-00C8F9C3B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31" y="0"/>
            <a:ext cx="5433338" cy="623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7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A018E-E124-A727-E007-9D1DBC5D7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510" y="0"/>
            <a:ext cx="6138980" cy="602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8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03A10-F4F2-9842-D495-0590CF567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51" y="0"/>
            <a:ext cx="6830298" cy="60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0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8F776-285D-ADCF-D208-AAEC5CE0D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68" y="0"/>
            <a:ext cx="5967663" cy="59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2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E2727-47B4-1847-92F4-E807B2A8D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599" y="0"/>
            <a:ext cx="4564801" cy="598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0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8C0C4-569E-B9F0-5752-1DDD72977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983" y="0"/>
            <a:ext cx="6158034" cy="607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8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649F4-5C4F-09B2-41EA-D53EA946D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147" y="0"/>
            <a:ext cx="6745705" cy="598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4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08FA9-552F-DAB9-E27B-6A5FFFA4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47" y="0"/>
            <a:ext cx="6136105" cy="61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9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34453-09B4-FE38-A951-9130AA139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AAFD7-040A-46F5-5A2A-D2F712CB9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147" y="0"/>
            <a:ext cx="4074695" cy="61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4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90F16-DEAB-68DB-0B4B-39ED0D5FA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219" y="0"/>
            <a:ext cx="5241562" cy="60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1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CDEAD-1435-1B06-9E0C-AE8474C98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473" y="0"/>
            <a:ext cx="3041053" cy="61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8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1F02B-9543-E182-446E-EC344D29B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07" y="0"/>
            <a:ext cx="8579894" cy="58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3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EDDB7-CEA3-69FD-D715-5D80B1BE7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962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6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101E6-9EF2-2143-F217-97F2E973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85" y="0"/>
            <a:ext cx="5225829" cy="586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1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5091E4-CA8D-D61D-4A3C-C4A186C13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68" y="0"/>
            <a:ext cx="5967663" cy="59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7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B6099-91FC-74CB-65A7-62069D3A4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52" y="0"/>
            <a:ext cx="9151452" cy="46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4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FB421-90CE-67CE-4859-5BCEC416B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0"/>
            <a:ext cx="48895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4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8CD4F-FD88-0CBF-D828-84B2B0566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37" y="-1"/>
            <a:ext cx="9162637" cy="487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E8939-2161-FD6D-B05C-78E94C5E8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72400" cy="585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0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BD30C-774A-B26F-374E-3D68DC845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84" y="0"/>
            <a:ext cx="9165484" cy="28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6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6D75E-9BB3-12F9-5165-430F5C2B2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95" y="0"/>
            <a:ext cx="6439410" cy="601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8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9DEBB-58E2-0CA9-FBA0-248082C3E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0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41505-076E-F4D1-EFCB-D841F79CB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910" y="0"/>
            <a:ext cx="4314180" cy="60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3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73E42-8625-CA4C-14FA-9E0B7AFBC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60" y="0"/>
            <a:ext cx="901874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1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C7765-12D2-0085-8944-77DE957B1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647" y="0"/>
            <a:ext cx="6364705" cy="604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2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2D736-829C-31C7-F995-5FB6B1792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0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85C40-4B32-C867-C26B-2C3CB16B2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10" y="0"/>
            <a:ext cx="6087979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2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DFFF9-676D-D08D-0317-8C564D643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14" y="0"/>
            <a:ext cx="6542171" cy="60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1E8A4-CECF-2E8E-101D-6F1124B71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04" y="0"/>
            <a:ext cx="4568992" cy="60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5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2CC81-7198-E4EA-CE9A-387934722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61" y="0"/>
            <a:ext cx="5544677" cy="603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D324A-3193-5965-D704-886E34E86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127" y="0"/>
            <a:ext cx="4019745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1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7615F-3009-D9E0-8598-B9079D1B1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" y="-1"/>
            <a:ext cx="9141183" cy="466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5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7878B-C1C0-1E68-3D22-EA672DEE0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79" y="-1"/>
            <a:ext cx="7856621" cy="60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4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53781-464C-50D9-0BF2-EBC715F5C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7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5B598-9464-0737-8010-D85BA5A7D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5" y="0"/>
            <a:ext cx="9134005" cy="51374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83A00-0CFF-8605-1C16-5C8D0D7B1C86}"/>
              </a:ext>
            </a:extLst>
          </p:cNvPr>
          <p:cNvSpPr txBox="1"/>
          <p:nvPr/>
        </p:nvSpPr>
        <p:spPr>
          <a:xfrm>
            <a:off x="7905784" y="4283242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Kubernetes</a:t>
            </a:r>
          </a:p>
        </p:txBody>
      </p:sp>
    </p:spTree>
    <p:extLst>
      <p:ext uri="{BB962C8B-B14F-4D97-AF65-F5344CB8AC3E}">
        <p14:creationId xmlns:p14="http://schemas.microsoft.com/office/powerpoint/2010/main" val="227968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1C5F8-157D-0EF7-CA62-21313D58C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392" y="0"/>
            <a:ext cx="6483215" cy="60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2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9BE2C-EBFF-7C72-F817-CBEE60AF5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842" y="0"/>
            <a:ext cx="5406315" cy="61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6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32A3D-4768-50B7-5BC5-B898A695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317" y="0"/>
            <a:ext cx="5391366" cy="61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2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68ACC-DC37-2820-10D2-F5923D69B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8" y="0"/>
            <a:ext cx="9120862" cy="439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CA7EE-18B4-219A-C71B-9CD0579DF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582"/>
          <a:stretch/>
        </p:blipFill>
        <p:spPr>
          <a:xfrm>
            <a:off x="0" y="0"/>
            <a:ext cx="4572000" cy="5126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806008-297D-45EE-F03D-EDBBB2937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21"/>
          <a:stretch/>
        </p:blipFill>
        <p:spPr>
          <a:xfrm>
            <a:off x="4719312" y="0"/>
            <a:ext cx="4424689" cy="602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1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7C130-4988-8BCB-4E67-C1626800C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08" y="0"/>
            <a:ext cx="8680784" cy="57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9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4B77F-3416-0BDC-86C3-0DF949BC1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429" y="0"/>
            <a:ext cx="5905142" cy="601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2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BC53C-2E83-88BB-AC42-7C5D86B20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004" y="0"/>
            <a:ext cx="3819991" cy="599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0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CCB4F-4A57-F834-21DA-5CBEC082E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613" y="0"/>
            <a:ext cx="4778773" cy="62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5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11C5E-2D56-B439-DA2E-26BA452E9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5" y="0"/>
            <a:ext cx="9111916" cy="51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85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BE1D1-134F-694E-9C5E-152C93BBD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008" y="0"/>
            <a:ext cx="4565984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5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3B34F-C309-37C7-ACBF-6F13A61C5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31" y="0"/>
            <a:ext cx="8307137" cy="58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3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0254B-BEBE-8695-6A18-9944D3DB3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042" y="0"/>
            <a:ext cx="6063916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7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E1562-08C4-2B60-3F44-41853AA04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280" y="0"/>
            <a:ext cx="3991440" cy="605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5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4E214E-CAB3-6EC8-3C48-49BE2747F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742" y="0"/>
            <a:ext cx="5722516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0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E83D0-0E6A-19DD-7380-157B5216C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075" y="0"/>
            <a:ext cx="6077849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2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9C07D-80C0-BCDB-2E37-1578E1C04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121" y="0"/>
            <a:ext cx="5241757" cy="60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8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2FFF49-A34D-D13B-1D67-A58A90FB6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405" y="0"/>
            <a:ext cx="5533189" cy="589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2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5787C-DD7A-8BB3-D0EA-EEFDADE1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05" y="-1"/>
            <a:ext cx="9151405" cy="49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4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18BE13-781F-B2F1-D76B-62836D04D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399" y="0"/>
            <a:ext cx="6223201" cy="611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7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B736F-409A-642A-0A83-02D252C74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10" y="0"/>
            <a:ext cx="6087979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9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ndemic beginner board game gameplay layout">
            <a:extLst>
              <a:ext uri="{FF2B5EF4-FFF2-40B4-BE49-F238E27FC236}">
                <a16:creationId xmlns:a16="http://schemas.microsoft.com/office/drawing/2014/main" id="{2D8FF20B-3A1C-DC99-1EBF-62F84355E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4" t="12746" r="17052" b="46075"/>
          <a:stretch/>
        </p:blipFill>
        <p:spPr bwMode="auto">
          <a:xfrm>
            <a:off x="0" y="529388"/>
            <a:ext cx="9144000" cy="5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VID-19: How will supply chains adapt in a post-pandemic phase? |  Delivered | Global">
            <a:extLst>
              <a:ext uri="{FF2B5EF4-FFF2-40B4-BE49-F238E27FC236}">
                <a16:creationId xmlns:a16="http://schemas.microsoft.com/office/drawing/2014/main" id="{08D1692D-9DC9-7FF8-EB65-321EE58CC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20" y="0"/>
            <a:ext cx="3573379" cy="20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452" y="2645625"/>
            <a:ext cx="8621094" cy="15667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  <a:t>State of ITS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25853-15B1-CB4C-AD36-D039EE98A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92" y="635799"/>
            <a:ext cx="667551" cy="584775"/>
          </a:xfrm>
          <a:prstGeom prst="rect">
            <a:avLst/>
          </a:prstGeom>
        </p:spPr>
      </p:pic>
      <p:pic>
        <p:nvPicPr>
          <p:cNvPr id="1030" name="Picture 6" descr="Blog: Finding a Future of Work Speaker | LAI">
            <a:extLst>
              <a:ext uri="{FF2B5EF4-FFF2-40B4-BE49-F238E27FC236}">
                <a16:creationId xmlns:a16="http://schemas.microsoft.com/office/drawing/2014/main" id="{4428A1D7-203E-C336-679E-3993A3844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51" y="5086684"/>
            <a:ext cx="2898517" cy="177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32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2677" y="2659559"/>
            <a:ext cx="3978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chemeClr val="accent1"/>
                </a:solidFill>
                <a:latin typeface="Arial"/>
                <a:cs typeface="Arial"/>
              </a:rPr>
              <a:t>&lt;CR&gt;</a:t>
            </a:r>
          </a:p>
        </p:txBody>
      </p:sp>
    </p:spTree>
    <p:extLst>
      <p:ext uri="{BB962C8B-B14F-4D97-AF65-F5344CB8AC3E}">
        <p14:creationId xmlns:p14="http://schemas.microsoft.com/office/powerpoint/2010/main" val="286692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11818</TotalTime>
  <Words>286</Words>
  <Application>Microsoft Macintosh PowerPoint</Application>
  <PresentationFormat>On-screen Show (4:3)</PresentationFormat>
  <Paragraphs>96</Paragraphs>
  <Slides>92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8" baseType="lpstr">
      <vt:lpstr>Arial</vt:lpstr>
      <vt:lpstr>Calibri</vt:lpstr>
      <vt:lpstr>Century Gothic</vt:lpstr>
      <vt:lpstr>Courier New</vt:lpstr>
      <vt:lpstr>Palatino Linotype</vt:lpstr>
      <vt:lpstr>Executive</vt:lpstr>
      <vt:lpstr>IT All-Campus Workshop  Memes for Geeks</vt:lpstr>
      <vt:lpstr>ITACW Meme 000</vt:lpstr>
      <vt:lpstr>ITACW Meme 001</vt:lpstr>
      <vt:lpstr>ITACW Meme 002</vt:lpstr>
      <vt:lpstr>ITACW Meme 003</vt:lpstr>
      <vt:lpstr>ITACW Meme 004</vt:lpstr>
      <vt:lpstr>ITACW Meme 005</vt:lpstr>
      <vt:lpstr>ITACW Meme 006</vt:lpstr>
      <vt:lpstr>ITACW Meme 007</vt:lpstr>
      <vt:lpstr>ITACW Meme 008</vt:lpstr>
      <vt:lpstr>ITACW Meme 009</vt:lpstr>
      <vt:lpstr>ITACW Meme 010</vt:lpstr>
      <vt:lpstr>ITACW Meme 011</vt:lpstr>
      <vt:lpstr>ITACW Meme 012</vt:lpstr>
      <vt:lpstr>ITACW Meme 013</vt:lpstr>
      <vt:lpstr>ITACW Meme 014</vt:lpstr>
      <vt:lpstr>ITACW Meme 015</vt:lpstr>
      <vt:lpstr>ITACW Meme 016</vt:lpstr>
      <vt:lpstr>ITACW Meme 017</vt:lpstr>
      <vt:lpstr>ITACW Meme 018</vt:lpstr>
      <vt:lpstr>ITACW Meme 019</vt:lpstr>
      <vt:lpstr>ITACW Meme 020</vt:lpstr>
      <vt:lpstr>ITACW Meme 021</vt:lpstr>
      <vt:lpstr>ITACW Meme 022</vt:lpstr>
      <vt:lpstr>ITACW Meme 023</vt:lpstr>
      <vt:lpstr>ITACW Meme 024</vt:lpstr>
      <vt:lpstr>ITACW Meme 025</vt:lpstr>
      <vt:lpstr>ITACW Meme 026</vt:lpstr>
      <vt:lpstr>ITACW Meme 027</vt:lpstr>
      <vt:lpstr>ITACW Meme 028</vt:lpstr>
      <vt:lpstr>ITACW Meme 029</vt:lpstr>
      <vt:lpstr>ITACW Meme 030</vt:lpstr>
      <vt:lpstr>ITACW Meme 031</vt:lpstr>
      <vt:lpstr>ITACW Meme 032</vt:lpstr>
      <vt:lpstr>ITACW Meme 033</vt:lpstr>
      <vt:lpstr>ITACW Meme 034</vt:lpstr>
      <vt:lpstr>ITACW Meme 035</vt:lpstr>
      <vt:lpstr>ITACW Meme 036</vt:lpstr>
      <vt:lpstr>ITACW Meme 037</vt:lpstr>
      <vt:lpstr>ITACW Meme 038</vt:lpstr>
      <vt:lpstr>ITACW Meme 039</vt:lpstr>
      <vt:lpstr>ITACW Meme 040</vt:lpstr>
      <vt:lpstr>ITACW Meme 041</vt:lpstr>
      <vt:lpstr>ITACW Meme 042</vt:lpstr>
      <vt:lpstr>ITACW Meme 043</vt:lpstr>
      <vt:lpstr>ITACW Meme 044</vt:lpstr>
      <vt:lpstr>ITACW Meme 045</vt:lpstr>
      <vt:lpstr>ITACW Meme 046</vt:lpstr>
      <vt:lpstr>ITACW Meme 047</vt:lpstr>
      <vt:lpstr>ITACW Meme 048</vt:lpstr>
      <vt:lpstr>ITACW Meme 049</vt:lpstr>
      <vt:lpstr>ITACW Meme 050</vt:lpstr>
      <vt:lpstr>ITACW Meme 051</vt:lpstr>
      <vt:lpstr>ITACW Meme 052</vt:lpstr>
      <vt:lpstr>ITACW Meme 053</vt:lpstr>
      <vt:lpstr>ITACW Meme 054</vt:lpstr>
      <vt:lpstr>ITACW Meme 055</vt:lpstr>
      <vt:lpstr>ITACW Meme 056</vt:lpstr>
      <vt:lpstr>ITACW Meme 057</vt:lpstr>
      <vt:lpstr>ITACW Meme 058</vt:lpstr>
      <vt:lpstr>ITACW Meme 059</vt:lpstr>
      <vt:lpstr>ITACW Meme 060</vt:lpstr>
      <vt:lpstr>ITACW Meme 061</vt:lpstr>
      <vt:lpstr>ITACW Meme 062</vt:lpstr>
      <vt:lpstr>ITACW Meme 063</vt:lpstr>
      <vt:lpstr>ITACW Meme 064</vt:lpstr>
      <vt:lpstr>ITACW Meme 065</vt:lpstr>
      <vt:lpstr>ITACW Meme 066</vt:lpstr>
      <vt:lpstr>ITACW Meme 067</vt:lpstr>
      <vt:lpstr>ITACW Meme 068</vt:lpstr>
      <vt:lpstr>ITACW Meme 069</vt:lpstr>
      <vt:lpstr>ITACW Meme 070</vt:lpstr>
      <vt:lpstr>ITACW Meme 071</vt:lpstr>
      <vt:lpstr>ITACW Meme 072</vt:lpstr>
      <vt:lpstr>ITACW Meme 073</vt:lpstr>
      <vt:lpstr>ITACW Meme 074</vt:lpstr>
      <vt:lpstr>ITACW Meme 075</vt:lpstr>
      <vt:lpstr>ITACW Meme 076</vt:lpstr>
      <vt:lpstr>ITACW Meme 077</vt:lpstr>
      <vt:lpstr>ITACW Meme 078</vt:lpstr>
      <vt:lpstr>ITACW Meme 079</vt:lpstr>
      <vt:lpstr>ITACW Meme 080</vt:lpstr>
      <vt:lpstr>ITACW Meme 081</vt:lpstr>
      <vt:lpstr>ITACW Meme 082</vt:lpstr>
      <vt:lpstr>ITACW Meme 083</vt:lpstr>
      <vt:lpstr>ITACW Meme 084</vt:lpstr>
      <vt:lpstr>ITACW Meme 085</vt:lpstr>
      <vt:lpstr>ITACW Meme 086</vt:lpstr>
      <vt:lpstr>ITACW Meme 087</vt:lpstr>
      <vt:lpstr>ITACW Meme 088</vt:lpstr>
      <vt:lpstr>State of ITS 2023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front page</dc:title>
  <dc:creator>Karen Fujii</dc:creator>
  <cp:lastModifiedBy>Microsoft Office User</cp:lastModifiedBy>
  <cp:revision>179</cp:revision>
  <cp:lastPrinted>2021-01-13T21:50:23Z</cp:lastPrinted>
  <dcterms:created xsi:type="dcterms:W3CDTF">2015-01-16T05:41:35Z</dcterms:created>
  <dcterms:modified xsi:type="dcterms:W3CDTF">2023-01-31T04:26:34Z</dcterms:modified>
</cp:coreProperties>
</file>