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8"/>
  </p:notesMasterIdLst>
  <p:sldIdLst>
    <p:sldId id="256" r:id="rId2"/>
    <p:sldId id="258" r:id="rId3"/>
    <p:sldId id="257" r:id="rId4"/>
    <p:sldId id="262" r:id="rId5"/>
    <p:sldId id="261" r:id="rId6"/>
    <p:sldId id="259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/>
    <p:restoredTop sz="94613"/>
  </p:normalViewPr>
  <p:slideViewPr>
    <p:cSldViewPr snapToGrid="0" snapToObjects="1">
      <p:cViewPr varScale="1">
        <p:scale>
          <a:sx n="95" d="100"/>
          <a:sy n="95" d="100"/>
        </p:scale>
        <p:origin x="208" y="6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74166866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5234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9372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640743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1855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53847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2"/>
          </p:nvPr>
        </p:nvSpPr>
        <p:spPr>
          <a:xfrm>
            <a:off x="6197600" y="1600203"/>
            <a:ext cx="53847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609600" y="1535112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3"/>
          </p:nvPr>
        </p:nvSpPr>
        <p:spPr>
          <a:xfrm>
            <a:off x="6193369" y="1535112"/>
            <a:ext cx="5389032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4"/>
          </p:nvPr>
        </p:nvSpPr>
        <p:spPr>
          <a:xfrm>
            <a:off x="6193369" y="2174875"/>
            <a:ext cx="5389032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png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109727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" name="Shape 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1109424" y="47448"/>
            <a:ext cx="964652" cy="9646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 descr="All-Campus-workshop2017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87" y="47448"/>
            <a:ext cx="1785637" cy="1032098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hawaii.edu/its/mf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61845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6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66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6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 Safe, use </a:t>
            </a:r>
            <a:br>
              <a:rPr lang="en-US" sz="66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6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Password Protection</a:t>
            </a:r>
            <a:r>
              <a:rPr lang="en-US" sz="6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6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6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66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Michael Hodges</a:t>
            </a:r>
            <a:br>
              <a:rPr lang="en-US" sz="3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ITS, Identity and Access Management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0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mhodges@hawaii.edu</a:t>
            </a:r>
            <a:endParaRPr lang="en-US"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35423" y="1532767"/>
            <a:ext cx="10327341" cy="440532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lIns="0" tIns="19267" rIns="0" bIns="0" rtlCol="0" anchor="t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900" b="1" dirty="0" smtClean="0"/>
              <a:t>Unprotected Passwords, a risky behavior:</a:t>
            </a:r>
            <a:endParaRPr lang="en-US" sz="3500" b="1" dirty="0"/>
          </a:p>
          <a:p>
            <a:pPr marL="0" indent="0">
              <a:buNone/>
            </a:pPr>
            <a:r>
              <a:rPr lang="en-US" sz="3500" dirty="0" smtClean="0"/>
              <a:t>In the News:</a:t>
            </a:r>
          </a:p>
          <a:p>
            <a:pPr lvl="1"/>
            <a:r>
              <a:rPr lang="en-US" sz="3200" dirty="0"/>
              <a:t>63% of </a:t>
            </a:r>
            <a:r>
              <a:rPr lang="en-US" sz="3200" dirty="0" smtClean="0"/>
              <a:t>Data Breaches Result </a:t>
            </a:r>
            <a:r>
              <a:rPr lang="en-US" sz="3200" dirty="0"/>
              <a:t>from </a:t>
            </a:r>
            <a:r>
              <a:rPr lang="en-US" sz="3200" dirty="0" smtClean="0"/>
              <a:t>Weak </a:t>
            </a:r>
            <a:r>
              <a:rPr lang="en-US" sz="3200" dirty="0"/>
              <a:t>or </a:t>
            </a:r>
            <a:r>
              <a:rPr lang="en-US" sz="3200" dirty="0" smtClean="0"/>
              <a:t>Stolen Passwords</a:t>
            </a:r>
            <a:r>
              <a:rPr lang="en-US" sz="3200" dirty="0"/>
              <a:t>.</a:t>
            </a:r>
          </a:p>
          <a:p>
            <a:pPr lvl="1"/>
            <a:r>
              <a:rPr lang="en-US" sz="3200" dirty="0" smtClean="0"/>
              <a:t>Over 560 </a:t>
            </a:r>
            <a:r>
              <a:rPr lang="en-US" sz="3200" dirty="0"/>
              <a:t>M</a:t>
            </a:r>
            <a:r>
              <a:rPr lang="en-US" sz="3200" dirty="0" smtClean="0"/>
              <a:t>illion Passwords Discovered in Anonymous Online Database</a:t>
            </a:r>
          </a:p>
          <a:p>
            <a:pPr lvl="1"/>
            <a:r>
              <a:rPr lang="en-US" sz="3200" dirty="0" smtClean="0"/>
              <a:t>Yahoo Says 1 Billion User Accounts Were Hacked</a:t>
            </a:r>
          </a:p>
          <a:p>
            <a:pPr lvl="1"/>
            <a:r>
              <a:rPr lang="en-US" sz="3200" dirty="0" smtClean="0"/>
              <a:t>Verizon reports: Weak Stolen Password Still a Leading Factor in Breaches</a:t>
            </a:r>
          </a:p>
        </p:txBody>
      </p:sp>
    </p:spTree>
    <p:extLst>
      <p:ext uri="{BB962C8B-B14F-4D97-AF65-F5344CB8AC3E}">
        <p14:creationId xmlns:p14="http://schemas.microsoft.com/office/powerpoint/2010/main" val="492975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035423" y="1532767"/>
            <a:ext cx="10327341" cy="440532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lIns="0" tIns="19267" rIns="0" bIns="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dirty="0" smtClean="0"/>
              <a:t>Password Protection is relevant to each of us:</a:t>
            </a:r>
            <a:endParaRPr lang="en-US" b="1" dirty="0" smtClean="0"/>
          </a:p>
          <a:p>
            <a:pPr marL="57150" indent="0">
              <a:buNone/>
            </a:pPr>
            <a:r>
              <a:rPr lang="en-US" dirty="0" smtClean="0"/>
              <a:t>UH Account Takeovers reported to us by Google</a:t>
            </a:r>
          </a:p>
          <a:p>
            <a:pPr lvl="1"/>
            <a:r>
              <a:rPr lang="en-US" sz="3200" b="1" dirty="0" smtClean="0">
                <a:solidFill>
                  <a:srgbClr val="FF0000"/>
                </a:solidFill>
              </a:rPr>
              <a:t>7,669</a:t>
            </a:r>
            <a:r>
              <a:rPr lang="en-US" sz="3200" dirty="0" smtClean="0"/>
              <a:t> takeovers since 2011</a:t>
            </a:r>
          </a:p>
          <a:p>
            <a:pPr lvl="1"/>
            <a:r>
              <a:rPr lang="en-US" sz="3200" b="1" dirty="0" smtClean="0">
                <a:solidFill>
                  <a:srgbClr val="FF0000"/>
                </a:solidFill>
              </a:rPr>
              <a:t>3,742</a:t>
            </a:r>
            <a:r>
              <a:rPr lang="en-US" sz="3200" dirty="0" smtClean="0"/>
              <a:t> takeovers just last year (2016)</a:t>
            </a:r>
            <a:br>
              <a:rPr lang="en-US" sz="3200" dirty="0" smtClean="0"/>
            </a:br>
            <a:endParaRPr lang="en-US" sz="3200" dirty="0" smtClean="0"/>
          </a:p>
          <a:p>
            <a:pPr marL="57150" indent="0">
              <a:buNone/>
            </a:pPr>
            <a:r>
              <a:rPr lang="en-US" sz="3600" u="sng" dirty="0" smtClean="0"/>
              <a:t>Password Protection</a:t>
            </a:r>
            <a:r>
              <a:rPr lang="en-US" sz="3600" dirty="0" smtClean="0"/>
              <a:t> would have prevented these.</a:t>
            </a:r>
            <a:endParaRPr lang="en-US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941294"/>
            <a:ext cx="10363200" cy="5916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17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35423" y="1532767"/>
            <a:ext cx="10327341" cy="440532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lIns="0" tIns="19267" rIns="0" bIns="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dirty="0" smtClean="0"/>
              <a:t> ITS provides Password Protection today:</a:t>
            </a:r>
            <a:endParaRPr lang="en-US" sz="3600" b="1" dirty="0"/>
          </a:p>
          <a:p>
            <a:pPr lvl="1"/>
            <a:r>
              <a:rPr lang="en-US" sz="3200" dirty="0" smtClean="0"/>
              <a:t>Duo </a:t>
            </a:r>
            <a:r>
              <a:rPr lang="en-US" sz="3200" dirty="0"/>
              <a:t>Security for your phone</a:t>
            </a:r>
          </a:p>
          <a:p>
            <a:pPr lvl="1"/>
            <a:r>
              <a:rPr lang="en-US" sz="3200" dirty="0"/>
              <a:t>Duo Security baked into UH Login (</a:t>
            </a:r>
            <a:r>
              <a:rPr lang="en-US" sz="3200" dirty="0" smtClean="0"/>
              <a:t>CAS/</a:t>
            </a:r>
            <a:r>
              <a:rPr lang="en-US" sz="3200" dirty="0" err="1" smtClean="0"/>
              <a:t>Shib</a:t>
            </a:r>
            <a:r>
              <a:rPr lang="en-US" sz="3200" dirty="0" smtClean="0"/>
              <a:t>)</a:t>
            </a:r>
            <a:br>
              <a:rPr lang="en-US" sz="3200" dirty="0" smtClean="0"/>
            </a:br>
            <a:endParaRPr lang="en-US" sz="3200" dirty="0" smtClean="0"/>
          </a:p>
          <a:p>
            <a:pPr marL="0" indent="0">
              <a:buNone/>
            </a:pPr>
            <a:r>
              <a:rPr lang="en-US" sz="3600" dirty="0" smtClean="0"/>
              <a:t>Look for the ITS Fall 2017 awareness campaign.</a:t>
            </a:r>
          </a:p>
          <a:p>
            <a:pPr marL="0" indent="0">
              <a:buNone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07531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35423" y="1532766"/>
            <a:ext cx="10327341" cy="509663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lIns="0" tIns="19267" rIns="0" bIns="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dirty="0" smtClean="0"/>
              <a:t>What can you do?</a:t>
            </a:r>
          </a:p>
          <a:p>
            <a:pPr lvl="1"/>
            <a:r>
              <a:rPr lang="en-US" sz="3200" dirty="0" smtClean="0"/>
              <a:t>Be proactive, protect your passwords today.</a:t>
            </a:r>
            <a:endParaRPr lang="en-US" sz="3200" dirty="0"/>
          </a:p>
          <a:p>
            <a:pPr lvl="1"/>
            <a:r>
              <a:rPr lang="en-US" sz="3200" dirty="0" smtClean="0"/>
              <a:t>Spread the word, tell your coworkers and students.</a:t>
            </a:r>
          </a:p>
          <a:p>
            <a:pPr lvl="1"/>
            <a:endParaRPr lang="en-US" sz="3200" dirty="0"/>
          </a:p>
          <a:p>
            <a:pPr lvl="1"/>
            <a:endParaRPr lang="en-US" sz="3200" dirty="0" smtClean="0"/>
          </a:p>
          <a:p>
            <a:pPr marL="457200" lvl="1" indent="0">
              <a:buNone/>
            </a:pPr>
            <a:endParaRPr lang="en-US" sz="3200" dirty="0" smtClean="0"/>
          </a:p>
          <a:p>
            <a:pPr marL="57150" indent="0">
              <a:buNone/>
            </a:pPr>
            <a:r>
              <a:rPr lang="en-US" sz="3600" dirty="0" smtClean="0"/>
              <a:t>FYI: ITS requires </a:t>
            </a:r>
            <a:r>
              <a:rPr lang="en-US" sz="3600" u="sng" dirty="0" smtClean="0"/>
              <a:t>all</a:t>
            </a:r>
            <a:r>
              <a:rPr lang="en-US" sz="3600" dirty="0" smtClean="0"/>
              <a:t> staff and students to use Duo.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0134" y="3407353"/>
            <a:ext cx="98835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2" algn="ctr"/>
            <a:r>
              <a:rPr lang="en-US" sz="4400" dirty="0">
                <a:solidFill>
                  <a:srgbClr val="FF0000"/>
                </a:solidFill>
                <a:hlinkClick r:id="rId3"/>
              </a:rPr>
              <a:t>http://www.hawaii.edu/its/mfa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436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140</Words>
  <Application>Microsoft Macintosh PowerPoint</Application>
  <PresentationFormat>Widescreen</PresentationFormat>
  <Paragraphs>24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Palatino Linotype</vt:lpstr>
      <vt:lpstr>Arial</vt:lpstr>
      <vt:lpstr>Office Theme</vt:lpstr>
      <vt:lpstr>  Be Safe, use  Password Protection  Michael Hodges ITS, Identity and Access Management mhodges@hawaii.edu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Title of Your Talk  Presenter(s) Name Presenter(s) Title Presenters(s) Email</dc:title>
  <cp:lastModifiedBy>ITS Staff</cp:lastModifiedBy>
  <cp:revision>28</cp:revision>
  <dcterms:modified xsi:type="dcterms:W3CDTF">2017-07-21T02:26:34Z</dcterms:modified>
</cp:coreProperties>
</file>