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4" r:id="rId1"/>
  </p:sldMasterIdLst>
  <p:notesMasterIdLst>
    <p:notesMasterId r:id="rId5"/>
  </p:notesMasterIdLst>
  <p:sldIdLst>
    <p:sldId id="258" r:id="rId2"/>
    <p:sldId id="257" r:id="rId3"/>
    <p:sldId id="256" r:id="rId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352" y="-10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</p:spTree>
    <p:extLst>
      <p:ext uri="{BB962C8B-B14F-4D97-AF65-F5344CB8AC3E}">
        <p14:creationId xmlns:p14="http://schemas.microsoft.com/office/powerpoint/2010/main" val="374166866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609600" y="1600203"/>
            <a:ext cx="109727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ctrTitle"/>
          </p:nvPr>
        </p:nvSpPr>
        <p:spPr>
          <a:xfrm>
            <a:off x="914400" y="2130427"/>
            <a:ext cx="103632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3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609600" y="1600203"/>
            <a:ext cx="53847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2"/>
          </p:nvPr>
        </p:nvSpPr>
        <p:spPr>
          <a:xfrm>
            <a:off x="6197600" y="1600203"/>
            <a:ext cx="53847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609600" y="1535112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609600" y="2174875"/>
            <a:ext cx="538691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3"/>
          </p:nvPr>
        </p:nvSpPr>
        <p:spPr>
          <a:xfrm>
            <a:off x="6193369" y="1535112"/>
            <a:ext cx="5389032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4"/>
          </p:nvPr>
        </p:nvSpPr>
        <p:spPr>
          <a:xfrm>
            <a:off x="6193369" y="2174875"/>
            <a:ext cx="5389032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png"/><Relationship Id="rId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609600" y="1600203"/>
            <a:ext cx="109727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4165600" y="6356353"/>
            <a:ext cx="38607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" name="Shape 1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1109424" y="47448"/>
            <a:ext cx="964652" cy="964652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 descr="All-Campus-workshop2017.pn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87" y="47448"/>
            <a:ext cx="1785637" cy="1032098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80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Training</a:t>
            </a:r>
            <a:endParaRPr sz="8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09600" y="1600203"/>
            <a:ext cx="10972799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Picture 2" descr="PCATT_Logo_Colored.eps 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8485" y="2437851"/>
            <a:ext cx="8658669" cy="1699128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04609" y="1615570"/>
            <a:ext cx="973025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err="1" smtClean="0">
                <a:solidFill>
                  <a:schemeClr val="accent5">
                    <a:lumMod val="50000"/>
                  </a:schemeClr>
                </a:solidFill>
              </a:rPr>
              <a:t>Strada</a:t>
            </a:r>
            <a:r>
              <a:rPr lang="en-US" sz="72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7200" dirty="0" smtClean="0">
                <a:solidFill>
                  <a:srgbClr val="660066"/>
                </a:solidFill>
              </a:rPr>
              <a:t>Hawai</a:t>
            </a:r>
            <a:r>
              <a:rPr lang="en-US" sz="7200" dirty="0">
                <a:solidFill>
                  <a:srgbClr val="660066"/>
                </a:solidFill>
              </a:rPr>
              <a:t>‘</a:t>
            </a:r>
            <a:r>
              <a:rPr lang="en-US" sz="7200" dirty="0" smtClean="0">
                <a:solidFill>
                  <a:srgbClr val="660066"/>
                </a:solidFill>
              </a:rPr>
              <a:t>i </a:t>
            </a:r>
            <a:r>
              <a:rPr lang="en-US" sz="7200" dirty="0" smtClean="0">
                <a:solidFill>
                  <a:srgbClr val="3366FF"/>
                </a:solidFill>
              </a:rPr>
              <a:t>Government</a:t>
            </a:r>
            <a:r>
              <a:rPr lang="en-US" sz="7200" dirty="0" smtClean="0">
                <a:solidFill>
                  <a:schemeClr val="accent5">
                    <a:lumMod val="50000"/>
                  </a:schemeClr>
                </a:solidFill>
              </a:rPr>
              <a:t> Employee</a:t>
            </a:r>
          </a:p>
          <a:p>
            <a:pPr algn="ctr"/>
            <a:r>
              <a:rPr lang="en-US" sz="7200" dirty="0" smtClean="0">
                <a:solidFill>
                  <a:schemeClr val="accent5">
                    <a:lumMod val="75000"/>
                  </a:schemeClr>
                </a:solidFill>
              </a:rPr>
              <a:t>STEM</a:t>
            </a:r>
          </a:p>
          <a:p>
            <a:pPr algn="ctr"/>
            <a:r>
              <a:rPr lang="en-US" sz="7200" dirty="0" smtClean="0">
                <a:solidFill>
                  <a:srgbClr val="008000"/>
                </a:solidFill>
              </a:rPr>
              <a:t>Workforce Fund</a:t>
            </a:r>
            <a:endParaRPr lang="en-US" sz="72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609600" y="274637"/>
            <a:ext cx="10972799" cy="618450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US" sz="6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6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6600" b="0" i="0" u="none" strike="noStrike" cap="none" dirty="0" err="1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pcatt.org</a:t>
            </a:r>
            <a:r>
              <a:rPr lang="en-US" sz="66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6600" b="0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6600" dirty="0"/>
              <a:t/>
            </a:r>
            <a:br>
              <a:rPr lang="en-US" sz="6600" dirty="0"/>
            </a:br>
            <a:r>
              <a:rPr lang="en-US" sz="6600" dirty="0" err="1" smtClean="0"/>
              <a:t>beryl.morimoto@hawaii.edu</a:t>
            </a:r>
            <a:r>
              <a:rPr lang="en-US" sz="6600" dirty="0" smtClean="0"/>
              <a:t/>
            </a:r>
            <a:br>
              <a:rPr lang="en-US" sz="6600" dirty="0" smtClean="0"/>
            </a:br>
            <a:r>
              <a:rPr lang="en-US" sz="6600" dirty="0" smtClean="0"/>
              <a:t>845-9464</a:t>
            </a:r>
            <a:r>
              <a:rPr lang="en-US" sz="6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6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6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en-US" sz="6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en-US" sz="3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xmlns:p14="http://schemas.microsoft.com/office/powerpoint/2010/main" spd="med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8</Words>
  <Application>Microsoft Macintosh PowerPoint</Application>
  <PresentationFormat>Custom</PresentationFormat>
  <Paragraphs>5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Training</vt:lpstr>
      <vt:lpstr>PowerPoint Presentation</vt:lpstr>
      <vt:lpstr> pcatt.org  beryl.morimoto@hawaii.edu 845-9464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Title of Your Talk  Presenter(s) Name Presenter(s) Title Presenters(s) Email</dc:title>
  <cp:lastModifiedBy>Beryl</cp:lastModifiedBy>
  <cp:revision>4</cp:revision>
  <dcterms:modified xsi:type="dcterms:W3CDTF">2017-07-26T01:38:27Z</dcterms:modified>
</cp:coreProperties>
</file>