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2"/>
  </p:normalViewPr>
  <p:slideViewPr>
    <p:cSldViewPr snapToGrid="0" snapToObjects="1">
      <p:cViewPr varScale="1">
        <p:scale>
          <a:sx n="74" d="100"/>
          <a:sy n="74" d="100"/>
        </p:scale>
        <p:origin x="14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67FB6-BA95-4545-A36E-7DFFB0ED9380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D3F0A-9A3A-3D40-BEA2-CA4E38BA27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45FF-269E-6D4D-8CB4-68AB5BE6B099}" type="datetimeFigureOut">
              <a:rPr lang="en-US" smtClean="0"/>
              <a:t>7/26/17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40960-C4DE-C949-8882-0BC9EC29F4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21" y="1632603"/>
            <a:ext cx="5693783" cy="20782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121" y="5529884"/>
            <a:ext cx="5693783" cy="1096331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Todd Nacapuy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Chief Information Officer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472363" y="0"/>
            <a:ext cx="4719637" cy="5346694"/>
          </a:xfrm>
        </p:spPr>
        <p:txBody>
          <a:bodyPr anchor="ctr">
            <a:normAutofit/>
          </a:bodyPr>
          <a:lstStyle/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IT Governance</a:t>
            </a:r>
          </a:p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IT Workforce Development</a:t>
            </a:r>
          </a:p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Services-Oriented Infrastructure</a:t>
            </a:r>
          </a:p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Enterprise Programs </a:t>
            </a:r>
          </a:p>
          <a:p>
            <a:pPr marL="742950" lvl="2" indent="-285750"/>
            <a:r>
              <a:rPr lang="en-US" sz="2400" dirty="0" smtClean="0"/>
              <a:t>Tax System Modernization</a:t>
            </a:r>
          </a:p>
          <a:p>
            <a:pPr marL="742950" lvl="2" indent="-285750"/>
            <a:r>
              <a:rPr lang="en-US" sz="2400" dirty="0" smtClean="0"/>
              <a:t>Payroll Modernization</a:t>
            </a:r>
            <a:endParaRPr lang="en-US" sz="2200" dirty="0" smtClean="0"/>
          </a:p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Open Data</a:t>
            </a:r>
          </a:p>
          <a:p>
            <a:pPr marL="465138" indent="-465138">
              <a:buFont typeface="Wingdings" charset="2"/>
              <a:buChar char="Ø"/>
            </a:pPr>
            <a:r>
              <a:rPr lang="en-US" dirty="0" smtClean="0"/>
              <a:t>IT Cost Transparency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31954" y="5346695"/>
            <a:ext cx="5360046" cy="151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ets.hawaii.gov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05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6" r="3487" b="2407"/>
          <a:stretch/>
        </p:blipFill>
        <p:spPr>
          <a:xfrm>
            <a:off x="4796287" y="568642"/>
            <a:ext cx="7395713" cy="5970270"/>
          </a:xfrm>
          <a:prstGeom prst="rect">
            <a:avLst/>
          </a:prstGeom>
          <a:effectLst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5057" y="640082"/>
            <a:ext cx="4244195" cy="5583737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/>
              <a:t>State’s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event </a:t>
            </a:r>
            <a:r>
              <a:rPr lang="en-US" sz="2400" dirty="0"/>
              <a:t>of its </a:t>
            </a:r>
            <a:r>
              <a:rPr lang="en-US" sz="2400" dirty="0" smtClean="0"/>
              <a:t>kind</a:t>
            </a:r>
            <a:endParaRPr lang="en-US" sz="2400" dirty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Hackathon-inspired; designed </a:t>
            </a:r>
            <a:r>
              <a:rPr lang="en-US" sz="2400" dirty="0"/>
              <a:t>to engage the local tech </a:t>
            </a:r>
            <a:r>
              <a:rPr lang="en-US" sz="2400" dirty="0" smtClean="0"/>
              <a:t>community</a:t>
            </a:r>
            <a:endParaRPr lang="en-US" sz="2400" dirty="0"/>
          </a:p>
          <a:p>
            <a:pPr marL="342900" indent="-342900" fontAlgn="base">
              <a:buFont typeface="Wingdings" charset="2"/>
              <a:buChar char="Ø"/>
            </a:pPr>
            <a:r>
              <a:rPr lang="en-US" sz="2400" dirty="0"/>
              <a:t>Expanded </a:t>
            </a:r>
            <a:r>
              <a:rPr lang="en-US" sz="2400" dirty="0" smtClean="0"/>
              <a:t>month-long timeframe </a:t>
            </a:r>
          </a:p>
          <a:p>
            <a:pPr marL="342900" indent="-342900" fontAlgn="base">
              <a:buFont typeface="Wingdings" charset="2"/>
              <a:buChar char="Ø"/>
            </a:pPr>
            <a:r>
              <a:rPr lang="en-US" sz="2400" b="1" dirty="0" smtClean="0"/>
              <a:t>HACC Kickoff, Aug. 26</a:t>
            </a:r>
            <a:endParaRPr lang="en-US" sz="2400" b="1" dirty="0"/>
          </a:p>
          <a:p>
            <a:pPr lvl="1" fontAlgn="base"/>
            <a:r>
              <a:rPr lang="en-US" sz="2000" dirty="0"/>
              <a:t>Team formation</a:t>
            </a:r>
          </a:p>
          <a:p>
            <a:pPr lvl="1" fontAlgn="base"/>
            <a:r>
              <a:rPr lang="en-US" sz="2000" dirty="0"/>
              <a:t>Select from a list of challenges themed around key problems facing the </a:t>
            </a:r>
            <a:r>
              <a:rPr lang="en-US" sz="2000" dirty="0" smtClean="0"/>
              <a:t>state</a:t>
            </a:r>
            <a:endParaRPr lang="en-US" sz="2000" dirty="0"/>
          </a:p>
          <a:p>
            <a:pPr marL="342900" indent="-342900" fontAlgn="base">
              <a:buFont typeface="Wingdings" charset="2"/>
              <a:buChar char="Ø"/>
            </a:pPr>
            <a:r>
              <a:rPr lang="en-US" sz="2400" b="1" dirty="0"/>
              <a:t>HACC </a:t>
            </a:r>
            <a:r>
              <a:rPr lang="en-US" sz="2400" b="1" dirty="0" smtClean="0"/>
              <a:t>Demo Day, Sept. 23</a:t>
            </a:r>
            <a:endParaRPr lang="en-US" sz="2400" b="1" dirty="0"/>
          </a:p>
          <a:p>
            <a:pPr lvl="1" fontAlgn="base"/>
            <a:r>
              <a:rPr lang="en-US" sz="2000" dirty="0"/>
              <a:t>Teams present solutions for judging and </a:t>
            </a:r>
            <a:r>
              <a:rPr lang="en-US" sz="2000" dirty="0" smtClean="0"/>
              <a:t>winner selection</a:t>
            </a:r>
          </a:p>
          <a:p>
            <a:pPr lvl="1" fontAlgn="base"/>
            <a:r>
              <a:rPr lang="en-US" sz="2000" dirty="0" smtClean="0"/>
              <a:t>Awards </a:t>
            </a:r>
            <a:r>
              <a:rPr lang="en-US" sz="2000" dirty="0"/>
              <a:t>go to the top teams</a:t>
            </a:r>
          </a:p>
          <a:p>
            <a:pPr lvl="1" fontAlgn="base"/>
            <a:r>
              <a:rPr lang="en-US" sz="2000" dirty="0"/>
              <a:t>Outstanding solutions considered for </a:t>
            </a:r>
            <a:r>
              <a:rPr lang="en-US" sz="2000" dirty="0" smtClean="0"/>
              <a:t>implementation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4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87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Todd Nacapuy Chief Information Officer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DeMello, Keith A</dc:creator>
  <cp:lastModifiedBy>DeMello, Keith A</cp:lastModifiedBy>
  <cp:revision>6</cp:revision>
  <dcterms:created xsi:type="dcterms:W3CDTF">2017-07-26T03:25:08Z</dcterms:created>
  <dcterms:modified xsi:type="dcterms:W3CDTF">2017-07-26T22:32:05Z</dcterms:modified>
</cp:coreProperties>
</file>