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9"/>
    <p:restoredTop sz="86331"/>
  </p:normalViewPr>
  <p:slideViewPr>
    <p:cSldViewPr snapToGrid="0" snapToObjects="1">
      <p:cViewPr>
        <p:scale>
          <a:sx n="75" d="100"/>
          <a:sy n="75" d="100"/>
        </p:scale>
        <p:origin x="400" y="3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  <p:extLst>
      <p:ext uri="{BB962C8B-B14F-4D97-AF65-F5344CB8AC3E}">
        <p14:creationId xmlns:p14="http://schemas.microsoft.com/office/powerpoint/2010/main" val="374166866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914400" y="2130427"/>
            <a:ext cx="103632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6197600" y="1600203"/>
            <a:ext cx="5384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09600" y="1535112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6193369" y="1535112"/>
            <a:ext cx="5389032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2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165600" y="6356353"/>
            <a:ext cx="3860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1109424" y="47448"/>
            <a:ext cx="964652" cy="964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All-Campus-workshop2017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" y="47448"/>
            <a:ext cx="1785637" cy="103209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0" y="50800"/>
            <a:ext cx="5461000" cy="6540500"/>
          </a:xfrm>
          <a:prstGeom prst="rect">
            <a:avLst/>
          </a:prstGeom>
        </p:spPr>
      </p:pic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083734" y="508395"/>
            <a:ext cx="10972799" cy="61845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dirty="0"/>
              <a:t/>
            </a:r>
            <a:br>
              <a:rPr lang="en-US" sz="6600" dirty="0"/>
            </a:br>
            <a:r>
              <a:rPr lang="en-US" sz="6600" dirty="0"/>
              <a:t> </a:t>
            </a:r>
            <a:r>
              <a:rPr lang="en-US" sz="6600" dirty="0" smtClean="0"/>
              <a:t>                                      </a:t>
            </a:r>
            <a:r>
              <a:rPr lang="en-US" sz="66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</a:t>
            </a: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Hae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Okimoto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PhD</a:t>
            </a:r>
            <a:b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Director, Academic Technologies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hae@hawaii.edu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Laulima</a:t>
            </a: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Facts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42900" marR="0" indent="-1397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Fall 2007 Transition from WebCT to Sakai (</a:t>
            </a:r>
            <a:r>
              <a:rPr lang="en-US" dirty="0" err="1" smtClean="0"/>
              <a:t>Laulima</a:t>
            </a:r>
            <a:r>
              <a:rPr lang="en-US" dirty="0" smtClean="0"/>
              <a:t>)</a:t>
            </a:r>
          </a:p>
          <a:p>
            <a:pPr marL="342900" marR="0" indent="-1397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tabLst/>
              <a:defRPr/>
            </a:pPr>
            <a:r>
              <a:rPr lang="en-US" dirty="0"/>
              <a:t> </a:t>
            </a:r>
            <a:r>
              <a:rPr lang="en-US" dirty="0" smtClean="0"/>
              <a:t>All courses in Banner have </a:t>
            </a:r>
            <a:r>
              <a:rPr lang="en-US" dirty="0" err="1" smtClean="0"/>
              <a:t>Laulima</a:t>
            </a:r>
            <a:r>
              <a:rPr lang="en-US" dirty="0" smtClean="0"/>
              <a:t> course shell</a:t>
            </a:r>
          </a:p>
          <a:p>
            <a:r>
              <a:rPr lang="en-US" dirty="0" smtClean="0"/>
              <a:t> Usage</a:t>
            </a:r>
          </a:p>
          <a:p>
            <a:pPr lvl="1"/>
            <a:r>
              <a:rPr lang="en-US" dirty="0" smtClean="0"/>
              <a:t>Fall 2007: 375 completely online courses - 7661 registrations</a:t>
            </a:r>
          </a:p>
          <a:p>
            <a:pPr lvl="1"/>
            <a:r>
              <a:rPr lang="en-US" dirty="0" smtClean="0"/>
              <a:t>Fall 2015: 1,175 completely online courses – 24,094 registrations</a:t>
            </a:r>
          </a:p>
          <a:p>
            <a:pPr lvl="1"/>
            <a:r>
              <a:rPr lang="en-US" dirty="0" err="1" smtClean="0"/>
              <a:t>Sp</a:t>
            </a:r>
            <a:r>
              <a:rPr lang="en-US" dirty="0" smtClean="0"/>
              <a:t> 2017: 1,222 completely online courses - 24,238 registration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7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LMS Future</a:t>
            </a:r>
            <a:endParaRPr sz="4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09600" y="1600203"/>
            <a:ext cx="10972799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Spring 2017 – LMS presentations &amp; survey </a:t>
            </a:r>
            <a:endParaRPr lang="en-US" dirty="0"/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RFP creation </a:t>
            </a:r>
          </a:p>
          <a:p>
            <a:r>
              <a:rPr lang="en-US" dirty="0" smtClean="0"/>
              <a:t> Selection &amp; Funding</a:t>
            </a:r>
          </a:p>
          <a:p>
            <a:pPr lvl="1"/>
            <a:r>
              <a:rPr lang="en-US" dirty="0" smtClean="0"/>
              <a:t>Pilots as part of selection Fall 2018</a:t>
            </a:r>
          </a:p>
          <a:p>
            <a:pPr lvl="1"/>
            <a:r>
              <a:rPr lang="en-US" dirty="0" smtClean="0"/>
              <a:t>Evaluation &amp; Decision Spring 2019</a:t>
            </a:r>
          </a:p>
          <a:p>
            <a:pPr>
              <a:defRPr/>
            </a:pPr>
            <a:r>
              <a:rPr lang="en-US" dirty="0" smtClean="0"/>
              <a:t> Funding</a:t>
            </a:r>
            <a:endParaRPr lang="en-US" dirty="0"/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Learning Conversation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4666" y="2070367"/>
            <a:ext cx="10972799" cy="4525963"/>
          </a:xfrm>
        </p:spPr>
        <p:txBody>
          <a:bodyPr/>
          <a:lstStyle/>
          <a:p>
            <a:r>
              <a:rPr lang="en-US" sz="3600" dirty="0" smtClean="0"/>
              <a:t>    1:15-2:05 pm </a:t>
            </a:r>
          </a:p>
          <a:p>
            <a:r>
              <a:rPr lang="en-US" sz="3600" dirty="0" smtClean="0"/>
              <a:t>    Asia Room –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Floor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Goals &amp; Focus of plan</a:t>
            </a:r>
          </a:p>
          <a:p>
            <a:r>
              <a:rPr lang="en-US" sz="3600" dirty="0" smtClean="0"/>
              <a:t>    Plan &amp; Timeline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467" y="2070367"/>
            <a:ext cx="30861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85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107</Words>
  <Application>Microsoft Macintosh PowerPoint</Application>
  <PresentationFormat>Widescreen</PresentationFormat>
  <Paragraphs>20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Palatino Linotype</vt:lpstr>
      <vt:lpstr>Office Theme</vt:lpstr>
      <vt:lpstr>                                         Update  Hae Okimoto, PhD Director, Academic Technologies hae@hawaii.edu</vt:lpstr>
      <vt:lpstr>Laulima Facts</vt:lpstr>
      <vt:lpstr>LMS Future</vt:lpstr>
      <vt:lpstr>Distance Learning Conversation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Title of Your Talk  Presenter(s) Name Presenter(s) Title Presenters(s) Email</dc:title>
  <cp:lastModifiedBy>Microsoft Office User</cp:lastModifiedBy>
  <cp:revision>9</cp:revision>
  <dcterms:modified xsi:type="dcterms:W3CDTF">2017-07-27T22:28:49Z</dcterms:modified>
</cp:coreProperties>
</file>