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9018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7/25/2017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81569" y="912945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10307096" y="-9978"/>
            <a:ext cx="987144" cy="1203777"/>
            <a:chOff x="10307096" y="-9978"/>
            <a:chExt cx="987144" cy="1203777"/>
          </a:xfrm>
        </p:grpSpPr>
        <p:sp>
          <p:nvSpPr>
            <p:cNvPr id="13" name="Rectangle 12"/>
            <p:cNvSpPr/>
            <p:nvPr userDrawn="1"/>
          </p:nvSpPr>
          <p:spPr>
            <a:xfrm>
              <a:off x="10370965" y="-9978"/>
              <a:ext cx="838200" cy="11690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0307096" y="220131"/>
              <a:ext cx="987144" cy="973668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7/25/2017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7820" y="0"/>
            <a:ext cx="987638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573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7820" y="-49393"/>
            <a:ext cx="987638" cy="121320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7/25/2017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4" r:id="rId15"/>
    <p:sldLayoutId id="2147483670" r:id="rId16"/>
    <p:sldLayoutId id="2147483658" r:id="rId17"/>
    <p:sldLayoutId id="2147483659" r:id="rId18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3333" y="396837"/>
            <a:ext cx="6451503" cy="6058999"/>
            <a:chOff x="423333" y="396837"/>
            <a:chExt cx="6451503" cy="6058999"/>
          </a:xfrm>
        </p:grpSpPr>
        <p:sp>
          <p:nvSpPr>
            <p:cNvPr id="26" name="Rectangle 25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flipH="1">
              <a:off x="423333" y="402165"/>
              <a:ext cx="522933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Freeform 5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400000" flipH="1">
              <a:off x="3161515" y="2801722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677511" flipH="1">
              <a:off x="5004670" y="1826079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7145" y="1241266"/>
            <a:ext cx="4535926" cy="315375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BEBEB"/>
                </a:solidFill>
              </a:rPr>
              <a:t>UH CC 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07145" y="4591665"/>
            <a:ext cx="4535926" cy="1622322"/>
          </a:xfrm>
        </p:spPr>
        <p:txBody>
          <a:bodyPr>
            <a:normAutofit/>
          </a:bodyPr>
          <a:lstStyle/>
          <a:p>
            <a:r>
              <a:rPr lang="en-US" sz="3200" dirty="0"/>
              <a:t>(is this a thing?)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996" y="1480956"/>
            <a:ext cx="3950012" cy="3896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83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for discussion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1" dirty="0"/>
              <a:t>Services Collaboration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ATC Presence for all campuses:</a:t>
            </a:r>
          </a:p>
          <a:p>
            <a:r>
              <a:rPr lang="en-US" dirty="0"/>
              <a:t>Big jump for small campuses to hyper convergence . . .</a:t>
            </a:r>
          </a:p>
          <a:p>
            <a:r>
              <a:rPr lang="en-US" dirty="0"/>
              <a:t>But what if we had it?</a:t>
            </a:r>
          </a:p>
          <a:p>
            <a:r>
              <a:rPr lang="en-US" dirty="0"/>
              <a:t>Plans to migrate core virtual servers to ATC?</a:t>
            </a:r>
          </a:p>
          <a:p>
            <a:r>
              <a:rPr lang="en-US" dirty="0"/>
              <a:t>Open Stack VDI?</a:t>
            </a:r>
          </a:p>
          <a:p>
            <a:r>
              <a:rPr lang="en-US" dirty="0"/>
              <a:t>Horizon View and </a:t>
            </a:r>
            <a:r>
              <a:rPr lang="en-US" dirty="0" err="1"/>
              <a:t>nVidea</a:t>
            </a:r>
            <a:r>
              <a:rPr lang="en-US" dirty="0"/>
              <a:t> </a:t>
            </a:r>
          </a:p>
          <a:p>
            <a:r>
              <a:rPr lang="en-US" dirty="0"/>
              <a:t>Couse content storage for any LMS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000" b="1" dirty="0"/>
              <a:t>Resource Collaboration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en-US" dirty="0"/>
              <a:t>The days of small IT are over . . .</a:t>
            </a:r>
          </a:p>
          <a:p>
            <a:r>
              <a:rPr lang="en-US" dirty="0"/>
              <a:t>Collaboration </a:t>
            </a:r>
          </a:p>
          <a:p>
            <a:r>
              <a:rPr lang="en-US" dirty="0"/>
              <a:t>	SLACK</a:t>
            </a:r>
          </a:p>
          <a:p>
            <a:r>
              <a:rPr lang="en-US" dirty="0"/>
              <a:t>	MS TEAMS</a:t>
            </a:r>
          </a:p>
          <a:p>
            <a:r>
              <a:rPr lang="en-US" dirty="0"/>
              <a:t>	(Oh yeah, Google)</a:t>
            </a:r>
          </a:p>
          <a:p>
            <a:r>
              <a:rPr lang="en-US" dirty="0"/>
              <a:t>LMS</a:t>
            </a:r>
          </a:p>
          <a:p>
            <a:r>
              <a:rPr lang="en-US" dirty="0"/>
              <a:t>	How many have your own?</a:t>
            </a:r>
          </a:p>
          <a:p>
            <a:r>
              <a:rPr lang="en-US" dirty="0"/>
              <a:t>	How many faculty ask?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000" b="1" dirty="0"/>
              <a:t>Communication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en-US" dirty="0"/>
              <a:t>Would it help to have a channel?</a:t>
            </a:r>
          </a:p>
          <a:p>
            <a:r>
              <a:rPr lang="en-US" dirty="0"/>
              <a:t>See Resource Collaboration</a:t>
            </a:r>
          </a:p>
          <a:p>
            <a:r>
              <a:rPr lang="en-US" dirty="0"/>
              <a:t>Meetings?</a:t>
            </a:r>
          </a:p>
          <a:p>
            <a:r>
              <a:rPr lang="en-US" dirty="0"/>
              <a:t>Site?</a:t>
            </a:r>
          </a:p>
          <a:p>
            <a:r>
              <a:rPr lang="en-US" dirty="0"/>
              <a:t>Forget about it . . .</a:t>
            </a:r>
          </a:p>
        </p:txBody>
      </p:sp>
    </p:spTree>
    <p:extLst>
      <p:ext uri="{BB962C8B-B14F-4D97-AF65-F5344CB8AC3E}">
        <p14:creationId xmlns:p14="http://schemas.microsoft.com/office/powerpoint/2010/main" val="306388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7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25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75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5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25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5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 want in  . . 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96955" y="3424335"/>
            <a:ext cx="923730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Email me. . .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>
                <a:solidFill>
                  <a:srgbClr val="7030A0"/>
                </a:solidFill>
              </a:rPr>
              <a:t>mmeyer@honolulu.hawaii.edu</a:t>
            </a:r>
          </a:p>
          <a:p>
            <a:pPr algn="ctr"/>
            <a:endParaRPr lang="en-US" sz="3200" dirty="0"/>
          </a:p>
          <a:p>
            <a:pPr algn="r"/>
            <a:r>
              <a:rPr lang="en-US" sz="3200" dirty="0"/>
              <a:t>Not sure what it will be . . . </a:t>
            </a:r>
          </a:p>
        </p:txBody>
      </p:sp>
    </p:spTree>
    <p:extLst>
      <p:ext uri="{BB962C8B-B14F-4D97-AF65-F5344CB8AC3E}">
        <p14:creationId xmlns:p14="http://schemas.microsoft.com/office/powerpoint/2010/main" val="4032210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1260</TotalTime>
  <Words>124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 Boardroom</vt:lpstr>
      <vt:lpstr>UH CC IT</vt:lpstr>
      <vt:lpstr>Topics for discussion</vt:lpstr>
      <vt:lpstr>If you want in  . . 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UH CC IT</dc:title>
  <dc:creator>Michael R. Meyer</dc:creator>
  <cp:lastModifiedBy>Michael R. Meyer</cp:lastModifiedBy>
  <cp:revision>18</cp:revision>
  <dcterms:created xsi:type="dcterms:W3CDTF">2017-07-26T02:34:15Z</dcterms:created>
  <dcterms:modified xsi:type="dcterms:W3CDTF">2017-07-26T23:34:56Z</dcterms:modified>
</cp:coreProperties>
</file>