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0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57" r:id="rId9"/>
  </p:sldIdLst>
  <p:sldSz cx="12192000" cy="6858000"/>
  <p:notesSz cx="6858000" cy="9144000"/>
  <p:embeddedFontLst>
    <p:embeddedFont>
      <p:font typeface="Palatino Linotype" panose="02040502050505030304" pitchFamily="18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27" y="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37416686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4257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3781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89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509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9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707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ctrTitle"/>
          </p:nvPr>
        </p:nvSpPr>
        <p:spPr>
          <a:xfrm>
            <a:off x="914400" y="2130427"/>
            <a:ext cx="103632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97600" y="1600203"/>
            <a:ext cx="5384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09600" y="1535112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6193369" y="1535112"/>
            <a:ext cx="5389032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2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109424" y="47448"/>
            <a:ext cx="964652" cy="96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ll-Campus-workshop2017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" y="47448"/>
            <a:ext cx="1785637" cy="103209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hawaii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618450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6600" dirty="0"/>
              <a:t/>
            </a:r>
            <a:br>
              <a:rPr lang="en-US" sz="6600" dirty="0"/>
            </a:b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Team Drives</a:t>
            </a: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6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Michael Valentino</a:t>
            </a:r>
            <a:b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Specialist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mavalent@hawaii.edu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Team Drives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09600" y="1600203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Collaborative workspace for teams to store, share, and acces</a:t>
            </a:r>
            <a:r>
              <a:rPr lang="en-US" dirty="0" smtClean="0"/>
              <a:t>s their documents</a:t>
            </a:r>
          </a:p>
          <a:p>
            <a:pPr marL="457200" indent="-457200">
              <a:spcBef>
                <a:spcPts val="0"/>
              </a:spcBef>
            </a:pP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indent="-457200">
              <a:spcBef>
                <a:spcPts val="0"/>
              </a:spcBef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Uses existing Google Drive</a:t>
            </a:r>
            <a:b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interface and functionality</a:t>
            </a:r>
          </a:p>
          <a:p>
            <a:pPr marL="457200" indent="-457200">
              <a:spcBef>
                <a:spcPts val="0"/>
              </a:spcBef>
            </a:pPr>
            <a:endParaRPr lang="en-US" dirty="0"/>
          </a:p>
          <a:p>
            <a:pPr marL="457200" indent="-457200">
              <a:spcBef>
                <a:spcPts val="0"/>
              </a:spcBef>
            </a:pP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 persist as users</a:t>
            </a:r>
            <a:b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 and go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937" y="2528241"/>
            <a:ext cx="5277198" cy="3832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030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 Drive vs. Team </a:t>
            </a: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727103"/>
              </p:ext>
            </p:extLst>
          </p:nvPr>
        </p:nvGraphicFramePr>
        <p:xfrm>
          <a:off x="609598" y="1606173"/>
          <a:ext cx="10972800" cy="46555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50003953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308370719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251479446"/>
                    </a:ext>
                  </a:extLst>
                </a:gridCol>
              </a:tblGrid>
              <a:tr h="1156970">
                <a:tc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My Drive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Team </a:t>
                      </a:r>
                      <a:r>
                        <a:rPr lang="en-US" sz="3200" dirty="0" smtClean="0"/>
                        <a:t>Drives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879273"/>
                  </a:ext>
                </a:extLst>
              </a:tr>
              <a:tr h="116620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Ownership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Decentralized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Centralized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7995543"/>
                  </a:ext>
                </a:extLst>
              </a:tr>
              <a:tr h="116620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Sharing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Manual</a:t>
                      </a:r>
                    </a:p>
                    <a:p>
                      <a:r>
                        <a:rPr lang="en-US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Doc-by-doc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Automatic</a:t>
                      </a:r>
                    </a:p>
                    <a:p>
                      <a:r>
                        <a:rPr lang="en-US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Shared</a:t>
                      </a:r>
                      <a:r>
                        <a:rPr lang="en-US" sz="3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to members</a:t>
                      </a:r>
                      <a:endParaRPr lang="en-US" sz="3200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19014"/>
                  </a:ext>
                </a:extLst>
              </a:tr>
              <a:tr h="1166205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Retention</a:t>
                      </a:r>
                      <a:endParaRPr lang="en-US" sz="32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Account</a:t>
                      </a:r>
                      <a:r>
                        <a:rPr lang="en-US" sz="3200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-bound documents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Persistent documents</a:t>
                      </a:r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175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777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a Team Drive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05905" y="1584806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US" dirty="0" smtClean="0"/>
              <a:t>Navigate to Google Drive</a:t>
            </a:r>
          </a:p>
          <a:p>
            <a:pPr marL="857250" lvl="1" indent="-457200">
              <a:spcBef>
                <a:spcPts val="0"/>
              </a:spcBef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hawaii.edu/google or </a:t>
            </a:r>
          </a:p>
          <a:p>
            <a:pPr marL="857250" lvl="1" indent="-457200">
              <a:spcBef>
                <a:spcPts val="0"/>
              </a:spcBef>
            </a:pPr>
            <a:r>
              <a:rPr lang="en-US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gdrive.hawaii.edu</a:t>
            </a:r>
            <a:endParaRPr lang="en-US" dirty="0"/>
          </a:p>
          <a:p>
            <a:pPr marL="457200" indent="-457200">
              <a:spcBef>
                <a:spcPts val="0"/>
              </a:spcBef>
            </a:pPr>
            <a:r>
              <a:rPr lang="en-US" dirty="0" smtClean="0"/>
              <a:t>Select “Team Drives” &amp; click “New”</a:t>
            </a:r>
          </a:p>
          <a:p>
            <a:pPr marL="857250" lvl="1" indent="-457200">
              <a:spcBef>
                <a:spcPts val="0"/>
              </a:spcBef>
            </a:pPr>
            <a:r>
              <a:rPr lang="en-US" dirty="0" smtClean="0"/>
              <a:t>Name your Team Drive</a:t>
            </a:r>
          </a:p>
          <a:p>
            <a:pPr marL="457200" indent="-457200"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036" y="4155768"/>
            <a:ext cx="3135305" cy="2277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15" y="3928208"/>
            <a:ext cx="4155931" cy="25765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390454" y="4341043"/>
            <a:ext cx="1404593" cy="52318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760927" y="4864231"/>
            <a:ext cx="1741602" cy="7871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61068" y="5797778"/>
            <a:ext cx="2209014" cy="52318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377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a Team Drive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05905" y="1584806"/>
            <a:ext cx="10972799" cy="48537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US" dirty="0"/>
              <a:t>Add and manage </a:t>
            </a:r>
            <a:r>
              <a:rPr lang="en-US" dirty="0" smtClean="0"/>
              <a:t>members</a:t>
            </a:r>
          </a:p>
          <a:p>
            <a:pPr marL="457200" indent="-457200">
              <a:spcBef>
                <a:spcPts val="0"/>
              </a:spcBef>
            </a:pPr>
            <a:endParaRPr lang="en-US" dirty="0"/>
          </a:p>
          <a:p>
            <a:pPr marL="457200" indent="-457200">
              <a:spcBef>
                <a:spcPts val="0"/>
              </a:spcBef>
            </a:pPr>
            <a:endParaRPr lang="en-US" dirty="0" smtClean="0"/>
          </a:p>
          <a:p>
            <a:pPr marL="457200" indent="-457200">
              <a:spcBef>
                <a:spcPts val="0"/>
              </a:spcBef>
            </a:pPr>
            <a:endParaRPr lang="en-US" dirty="0"/>
          </a:p>
          <a:p>
            <a:pPr marL="457200" indent="-457200">
              <a:spcBef>
                <a:spcPts val="0"/>
              </a:spcBef>
            </a:pPr>
            <a:endParaRPr lang="en-US" dirty="0" smtClean="0"/>
          </a:p>
          <a:p>
            <a:pPr marL="457200" indent="-457200">
              <a:spcBef>
                <a:spcPts val="0"/>
              </a:spcBef>
            </a:pPr>
            <a:endParaRPr lang="en-US" dirty="0"/>
          </a:p>
          <a:p>
            <a:pPr marL="457200" indent="-457200">
              <a:spcBef>
                <a:spcPts val="0"/>
              </a:spcBef>
            </a:pPr>
            <a:endParaRPr lang="en-US" dirty="0" smtClean="0"/>
          </a:p>
          <a:p>
            <a:pPr marL="457200" indent="-457200">
              <a:spcBef>
                <a:spcPts val="0"/>
              </a:spcBef>
            </a:pPr>
            <a:endParaRPr lang="en-US" dirty="0"/>
          </a:p>
          <a:p>
            <a:pPr marL="857250" lvl="1" indent="-457200">
              <a:spcBef>
                <a:spcPts val="0"/>
              </a:spcBef>
            </a:pPr>
            <a:r>
              <a:rPr lang="en-US" dirty="0" smtClean="0"/>
              <a:t>Set member permissions:</a:t>
            </a:r>
            <a:br>
              <a:rPr lang="en-US" dirty="0" smtClean="0"/>
            </a:br>
            <a:r>
              <a:rPr lang="en-US" dirty="0" smtClean="0"/>
              <a:t>view, comment, edit, and full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22" r="2595"/>
          <a:stretch/>
        </p:blipFill>
        <p:spPr>
          <a:xfrm>
            <a:off x="543612" y="2440069"/>
            <a:ext cx="5005633" cy="28154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40" y="1522607"/>
            <a:ext cx="5254445" cy="4953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5688485" y="3720100"/>
            <a:ext cx="607638" cy="558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20683" y="3516491"/>
            <a:ext cx="2647361" cy="523188"/>
          </a:xfrm>
          <a:prstGeom prst="roundRect">
            <a:avLst/>
          </a:prstGeom>
          <a:noFill/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416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Creating a Team Drive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05905" y="1584806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US" dirty="0"/>
              <a:t>Move existing docs or create new ones in your Team </a:t>
            </a:r>
            <a:r>
              <a:rPr lang="en-US" dirty="0" smtClean="0"/>
              <a:t>Drive</a:t>
            </a:r>
          </a:p>
          <a:p>
            <a:pPr marL="457200" indent="-457200">
              <a:spcBef>
                <a:spcPts val="0"/>
              </a:spcBef>
            </a:pPr>
            <a:endParaRPr lang="en-US" dirty="0"/>
          </a:p>
          <a:p>
            <a:pPr marL="457200" indent="-457200">
              <a:spcBef>
                <a:spcPts val="0"/>
              </a:spcBef>
            </a:pPr>
            <a:endParaRPr lang="en-US" dirty="0" smtClean="0"/>
          </a:p>
          <a:p>
            <a:pPr marL="457200" indent="-457200">
              <a:spcBef>
                <a:spcPts val="0"/>
              </a:spcBef>
            </a:pPr>
            <a:endParaRPr lang="en-US" dirty="0"/>
          </a:p>
          <a:p>
            <a:pPr marL="457200" indent="-457200">
              <a:spcBef>
                <a:spcPts val="0"/>
              </a:spcBef>
            </a:pPr>
            <a:endParaRPr lang="en-US" dirty="0" smtClean="0"/>
          </a:p>
          <a:p>
            <a:pPr marL="457200" indent="-457200">
              <a:spcBef>
                <a:spcPts val="0"/>
              </a:spcBef>
            </a:pPr>
            <a:endParaRPr lang="en-US" dirty="0"/>
          </a:p>
          <a:p>
            <a:pPr marL="457200" indent="-457200">
              <a:spcBef>
                <a:spcPts val="0"/>
              </a:spcBef>
            </a:pPr>
            <a:endParaRPr lang="en-US" dirty="0" smtClean="0"/>
          </a:p>
          <a:p>
            <a:pPr marL="857250" lvl="1" indent="-457200">
              <a:spcBef>
                <a:spcPts val="0"/>
              </a:spcBef>
            </a:pPr>
            <a:r>
              <a:rPr lang="en-US" dirty="0" smtClean="0"/>
              <a:t>Documents moved will retain existing collaborators &amp; inherit sharing from the Team Drive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" t="2574" r="8729" b="1961"/>
          <a:stretch/>
        </p:blipFill>
        <p:spPr>
          <a:xfrm>
            <a:off x="1866507" y="2469823"/>
            <a:ext cx="8125906" cy="2224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1023" b="1022"/>
          <a:stretch/>
        </p:blipFill>
        <p:spPr>
          <a:xfrm>
            <a:off x="1857081" y="2454283"/>
            <a:ext cx="8147571" cy="22432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" t="2051" r="12632" b="408"/>
          <a:stretch/>
        </p:blipFill>
        <p:spPr>
          <a:xfrm>
            <a:off x="1847655" y="2440144"/>
            <a:ext cx="8168325" cy="2263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2148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 smtClean="0"/>
              <a:t>Lightning Announcements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05905" y="1584806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indent="-457200">
              <a:spcBef>
                <a:spcPts val="0"/>
              </a:spcBef>
            </a:pPr>
            <a:r>
              <a:rPr lang="en-US" dirty="0" smtClean="0"/>
              <a:t>Google Keep is available</a:t>
            </a:r>
          </a:p>
          <a:p>
            <a:pPr marL="857250" lvl="1" indent="-457200">
              <a:spcBef>
                <a:spcPts val="0"/>
              </a:spcBef>
            </a:pPr>
            <a:r>
              <a:rPr lang="en-US" dirty="0" smtClean="0"/>
              <a:t>keep.google.com</a:t>
            </a:r>
          </a:p>
          <a:p>
            <a:pPr marL="457200" indent="-457200">
              <a:spcBef>
                <a:spcPts val="0"/>
              </a:spcBef>
            </a:pPr>
            <a:endParaRPr lang="en-US" dirty="0"/>
          </a:p>
          <a:p>
            <a:pPr marL="457200" indent="-457200">
              <a:spcBef>
                <a:spcPts val="0"/>
              </a:spcBef>
            </a:pPr>
            <a:r>
              <a:rPr lang="en-US" dirty="0" smtClean="0"/>
              <a:t>Backup &amp; Sync Desktop Application</a:t>
            </a:r>
          </a:p>
          <a:p>
            <a:pPr marL="457200" indent="-457200">
              <a:spcBef>
                <a:spcPts val="0"/>
              </a:spcBef>
            </a:pPr>
            <a:endParaRPr lang="en-US" dirty="0"/>
          </a:p>
          <a:p>
            <a:pPr marL="457200" indent="-457200">
              <a:spcBef>
                <a:spcPts val="0"/>
              </a:spcBef>
            </a:pPr>
            <a:r>
              <a:rPr lang="en-US" dirty="0" smtClean="0"/>
              <a:t>ITS Help Desk</a:t>
            </a:r>
          </a:p>
          <a:p>
            <a:pPr marL="857250" lvl="1" indent="-457200">
              <a:spcBef>
                <a:spcPts val="0"/>
              </a:spcBef>
            </a:pPr>
            <a:r>
              <a:rPr lang="en-US" dirty="0" smtClean="0"/>
              <a:t>Open from 7:00am – 11:00pm</a:t>
            </a:r>
          </a:p>
          <a:p>
            <a:pPr marL="857250" lvl="1" indent="-457200">
              <a:spcBef>
                <a:spcPts val="0"/>
              </a:spcBef>
            </a:pPr>
            <a:r>
              <a:rPr lang="en-US" dirty="0" smtClean="0"/>
              <a:t>7 Days a Week</a:t>
            </a:r>
          </a:p>
          <a:p>
            <a:pPr marL="857250" lvl="1" indent="-457200">
              <a:spcBef>
                <a:spcPts val="0"/>
              </a:spcBef>
            </a:pPr>
            <a:r>
              <a:rPr lang="en-US" dirty="0" smtClean="0"/>
              <a:t>Including Holidays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11463" r="7847" b="14612"/>
          <a:stretch/>
        </p:blipFill>
        <p:spPr>
          <a:xfrm>
            <a:off x="7773440" y="1461154"/>
            <a:ext cx="1068391" cy="10332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7" t="9812" r="14787" b="12018"/>
          <a:stretch/>
        </p:blipFill>
        <p:spPr>
          <a:xfrm>
            <a:off x="7784958" y="2847453"/>
            <a:ext cx="1056873" cy="1065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293" y="4361324"/>
            <a:ext cx="3346335" cy="1301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599062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36293" y="2078610"/>
            <a:ext cx="671941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4400" dirty="0"/>
              <a:t>ITS Help </a:t>
            </a:r>
            <a:r>
              <a:rPr lang="en-US" sz="4400" dirty="0" smtClean="0"/>
              <a:t>Desk</a:t>
            </a:r>
            <a:br>
              <a:rPr lang="en-US" sz="4400" dirty="0" smtClean="0"/>
            </a:br>
            <a:endParaRPr lang="en-US" sz="2800" dirty="0" smtClean="0"/>
          </a:p>
          <a:p>
            <a:pPr marL="457200" indent="-457200" algn="ctr"/>
            <a:r>
              <a:rPr lang="en-US" sz="2800" dirty="0" smtClean="0"/>
              <a:t>Email: </a:t>
            </a:r>
            <a:r>
              <a:rPr lang="en-US" sz="2800" dirty="0" smtClean="0">
                <a:hlinkClick r:id="rId3"/>
              </a:rPr>
              <a:t>help@hawaii.edu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457200" indent="-457200" algn="ctr"/>
            <a:r>
              <a:rPr lang="en-US" sz="2800" dirty="0" smtClean="0"/>
              <a:t>Oahu</a:t>
            </a:r>
            <a:r>
              <a:rPr lang="en-US" sz="2800" dirty="0"/>
              <a:t>: (808) 956-8883</a:t>
            </a:r>
          </a:p>
          <a:p>
            <a:pPr marL="457200" indent="-457200" algn="ctr"/>
            <a:r>
              <a:rPr lang="en-US" sz="2800" dirty="0"/>
              <a:t>Neighbor Islands: (800) 558-2669</a:t>
            </a:r>
          </a:p>
          <a:p>
            <a:pPr marL="457200" indent="-457200" algn="ctr"/>
            <a:r>
              <a:rPr lang="en-US" sz="2800" dirty="0"/>
              <a:t>Fax: (808) 956-2108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140</Words>
  <Application>Microsoft Office PowerPoint</Application>
  <PresentationFormat>Widescreen</PresentationFormat>
  <Paragraphs>62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Palatino Linotype</vt:lpstr>
      <vt:lpstr>Calibri</vt:lpstr>
      <vt:lpstr>Arial</vt:lpstr>
      <vt:lpstr>Office Theme</vt:lpstr>
      <vt:lpstr>  Google Team Drives  Michael Valentino IT Specialist mavalent@hawaii.edu</vt:lpstr>
      <vt:lpstr>Team Drives</vt:lpstr>
      <vt:lpstr>My Drive vs. Team Drives</vt:lpstr>
      <vt:lpstr>Creating a Team Drive</vt:lpstr>
      <vt:lpstr>Creating a Team Drive</vt:lpstr>
      <vt:lpstr>Creating a Team Drive</vt:lpstr>
      <vt:lpstr>Lightning Announcements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Talk  Presenter(s) Name Presenter(s) Title Presenters(s) Email</dc:title>
  <dc:creator>mavalent</dc:creator>
  <cp:lastModifiedBy>mavalent</cp:lastModifiedBy>
  <cp:revision>33</cp:revision>
  <dcterms:modified xsi:type="dcterms:W3CDTF">2017-07-25T22:15:38Z</dcterms:modified>
</cp:coreProperties>
</file>