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6858000" cx="12192000"/>
  <p:notesSz cx="6858000" cy="9144000"/>
  <p:embeddedFontLst>
    <p:embeddedFont>
      <p:font typeface="Palatino Linotyp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alatinoLinotype-boldItalic.fntdata"/><Relationship Id="rId10" Type="http://schemas.openxmlformats.org/officeDocument/2006/relationships/font" Target="fonts/PalatinoLinotyp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alatinoLinotyp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alatinoLinotyp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alatino Linotype"/>
              <a:buNone/>
              <a:defRPr b="0" i="0" sz="12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alatino Linotype"/>
              <a:buNone/>
              <a:defRPr b="0" i="0" sz="12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399" cy="3086099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alatino Linotype"/>
              <a:buNone/>
              <a:defRPr b="0" i="0" sz="12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alatino Linotype"/>
              <a:buNone/>
              <a:defRPr b="0" i="0" sz="12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alatino Linotype"/>
              <a:buNone/>
              <a:defRPr b="0" i="0" sz="12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alatino Linotype"/>
              <a:buNone/>
              <a:defRPr b="0" i="0" sz="12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alatino Linotype"/>
              <a:buNone/>
              <a:defRPr b="0" i="0" sz="12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alatino Linotype"/>
              <a:buNone/>
              <a:defRPr b="0" i="0" sz="12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alatino Linotype"/>
              <a:buNone/>
              <a:defRPr b="0" i="0" sz="12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alatino Linotype"/>
              <a:buNone/>
              <a:defRPr b="0" i="0" sz="12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alatino Linotype"/>
              <a:buNone/>
              <a:defRPr b="0" i="0" sz="12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alatino Linotype"/>
              <a:buNone/>
              <a:defRPr b="0" i="0" sz="12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alatino Linotype"/>
              <a:buNone/>
              <a:defRPr b="0" i="0" sz="18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Palatino Linotype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alatino Linotype"/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alatino Linotype"/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" name="Google Shape;2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173972" y="47448"/>
            <a:ext cx="964652" cy="964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3" name="Google Shape;63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4" name="Google Shape;6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1" name="Google Shape;7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32274" y="21516"/>
            <a:ext cx="1904103" cy="108533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>
            <p:ph type="title"/>
          </p:nvPr>
        </p:nvSpPr>
        <p:spPr>
          <a:xfrm>
            <a:off x="609600" y="274637"/>
            <a:ext cx="10972799" cy="6184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50"/>
              <a:buFont typeface="Calibri"/>
              <a:buNone/>
            </a:pPr>
            <a:br>
              <a:rPr b="0" i="0" lang="en-US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/>
              <a:t>ECM Implementation</a:t>
            </a:r>
            <a:br>
              <a:rPr b="0" i="0" lang="en-US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/>
              <a:t>Ryan Yamaguchi</a:t>
            </a:r>
            <a:b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/>
              <a:t>Associate Director of Admissions, UH Manoa</a:t>
            </a:r>
            <a:b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/>
              <a:t>rtyamagu@hawaii.edu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>
            <p:ph type="title"/>
          </p:nvPr>
        </p:nvSpPr>
        <p:spPr>
          <a:xfrm>
            <a:off x="888700" y="3903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/>
              <a:t>Agenda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4"/>
          <p:cNvSpPr txBox="1"/>
          <p:nvPr/>
        </p:nvSpPr>
        <p:spPr>
          <a:xfrm>
            <a:off x="765750" y="1792325"/>
            <a:ext cx="10888800" cy="46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Calibri"/>
                <a:ea typeface="Calibri"/>
                <a:cs typeface="Calibri"/>
                <a:sym typeface="Calibri"/>
              </a:rPr>
              <a:t>UH Campuses Involved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UH Manoa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UH West Oahu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Calibri"/>
                <a:ea typeface="Calibri"/>
                <a:cs typeface="Calibri"/>
                <a:sym typeface="Calibri"/>
              </a:rPr>
              <a:t>Offices part of implementation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Admissions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Registrar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Financial Aid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